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12"/>
  </p:notesMasterIdLst>
  <p:sldIdLst>
    <p:sldId id="256" r:id="rId2"/>
    <p:sldId id="257" r:id="rId3"/>
    <p:sldId id="259" r:id="rId4"/>
    <p:sldId id="267" r:id="rId5"/>
    <p:sldId id="258" r:id="rId6"/>
    <p:sldId id="260" r:id="rId7"/>
    <p:sldId id="266" r:id="rId8"/>
    <p:sldId id="268" r:id="rId9"/>
    <p:sldId id="269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79" autoAdjust="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3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68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 rot="-1586424" flipH="1">
            <a:off x="2597743" y="-2048370"/>
            <a:ext cx="11738942" cy="10750622"/>
            <a:chOff x="-2197177" y="-239813"/>
            <a:chExt cx="8398071" cy="7790220"/>
          </a:xfrm>
        </p:grpSpPr>
        <p:sp>
          <p:nvSpPr>
            <p:cNvPr id="13" name="Google Shape;13;p2"/>
            <p:cNvSpPr/>
            <p:nvPr/>
          </p:nvSpPr>
          <p:spPr>
            <a:xfrm rot="860534">
              <a:off x="-1535564" y="539339"/>
              <a:ext cx="7074846" cy="6231903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855768">
              <a:off x="680673" y="4388826"/>
              <a:ext cx="604883" cy="3135391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674900" y="4392725"/>
            <a:ext cx="73266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r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algn="r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algn="r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algn="r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algn="r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algn="r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algn="r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3674946" y="1878775"/>
            <a:ext cx="73266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 rot="409842">
            <a:off x="-1834548" y="1603105"/>
            <a:ext cx="6804071" cy="6587568"/>
            <a:chOff x="-1857829" y="2044449"/>
            <a:chExt cx="6332154" cy="6130667"/>
          </a:xfrm>
        </p:grpSpPr>
        <p:sp>
          <p:nvSpPr>
            <p:cNvPr id="18" name="Google Shape;18;p2"/>
            <p:cNvSpPr/>
            <p:nvPr/>
          </p:nvSpPr>
          <p:spPr>
            <a:xfrm rot="939800">
              <a:off x="-1426561" y="3663211"/>
              <a:ext cx="2528005" cy="2929716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947322">
              <a:off x="916390" y="2773850"/>
              <a:ext cx="1896494" cy="3295089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946204">
              <a:off x="201435" y="3050454"/>
              <a:ext cx="1329549" cy="27434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939726">
              <a:off x="1275790" y="5537613"/>
              <a:ext cx="2330630" cy="1675855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945824">
              <a:off x="537227" y="5236782"/>
              <a:ext cx="1434015" cy="2097917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953230">
              <a:off x="-1323721" y="2676378"/>
              <a:ext cx="5263939" cy="4636759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948805">
              <a:off x="202039" y="5445544"/>
              <a:ext cx="522743" cy="2709621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-6821619" flipH="1">
            <a:off x="-1001681" y="-1495562"/>
            <a:ext cx="5096230" cy="5140728"/>
            <a:chOff x="-1311771" y="-1441533"/>
            <a:chExt cx="4777003" cy="4818764"/>
          </a:xfrm>
        </p:grpSpPr>
        <p:sp>
          <p:nvSpPr>
            <p:cNvPr id="26" name="Google Shape;26;p2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3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 rot="-1586424" flipH="1">
            <a:off x="2597743" y="-2048370"/>
            <a:ext cx="11738942" cy="10750622"/>
            <a:chOff x="-2197177" y="-239813"/>
            <a:chExt cx="8398071" cy="7790220"/>
          </a:xfrm>
        </p:grpSpPr>
        <p:sp>
          <p:nvSpPr>
            <p:cNvPr id="36" name="Google Shape;36;p3"/>
            <p:cNvSpPr/>
            <p:nvPr/>
          </p:nvSpPr>
          <p:spPr>
            <a:xfrm rot="860534">
              <a:off x="-1535564" y="539339"/>
              <a:ext cx="7074846" cy="6231903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855768">
              <a:off x="680673" y="4388826"/>
              <a:ext cx="604883" cy="3135391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2505775" y="3285488"/>
            <a:ext cx="7180500" cy="113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2505725" y="4232588"/>
            <a:ext cx="7180500" cy="160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r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grpSp>
        <p:nvGrpSpPr>
          <p:cNvPr id="40" name="Google Shape;40;p3"/>
          <p:cNvGrpSpPr/>
          <p:nvPr/>
        </p:nvGrpSpPr>
        <p:grpSpPr>
          <a:xfrm rot="-1020098" flipH="1">
            <a:off x="8678826" y="-1110769"/>
            <a:ext cx="4777020" cy="4818782"/>
            <a:chOff x="-1311771" y="-1441533"/>
            <a:chExt cx="4777003" cy="4818764"/>
          </a:xfrm>
        </p:grpSpPr>
        <p:sp>
          <p:nvSpPr>
            <p:cNvPr id="41" name="Google Shape;41;p3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 rot="9782514" flipH="1">
            <a:off x="-854488" y="4595699"/>
            <a:ext cx="2866147" cy="2958615"/>
            <a:chOff x="-1311771" y="-1441533"/>
            <a:chExt cx="4777003" cy="4818764"/>
          </a:xfrm>
        </p:grpSpPr>
        <p:sp>
          <p:nvSpPr>
            <p:cNvPr id="49" name="Google Shape;49;p3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1020098">
            <a:off x="-1341074" y="-1110769"/>
            <a:ext cx="4777020" cy="4818782"/>
            <a:chOff x="-1311771" y="-1441533"/>
            <a:chExt cx="4777003" cy="4818764"/>
          </a:xfrm>
        </p:grpSpPr>
        <p:sp>
          <p:nvSpPr>
            <p:cNvPr id="57" name="Google Shape;57;p3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64;p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"/>
          <p:cNvGrpSpPr/>
          <p:nvPr/>
        </p:nvGrpSpPr>
        <p:grpSpPr>
          <a:xfrm rot="-9782514">
            <a:off x="10049287" y="4516555"/>
            <a:ext cx="2866147" cy="2958615"/>
            <a:chOff x="-1311771" y="-1441533"/>
            <a:chExt cx="4777003" cy="4818764"/>
          </a:xfrm>
        </p:grpSpPr>
        <p:sp>
          <p:nvSpPr>
            <p:cNvPr id="66" name="Google Shape;66;p3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Six columns">
  <p:cSld name="CUSTOM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4"/>
          <p:cNvGrpSpPr/>
          <p:nvPr/>
        </p:nvGrpSpPr>
        <p:grpSpPr>
          <a:xfrm rot="1586424">
            <a:off x="-2381532" y="-2235820"/>
            <a:ext cx="11738942" cy="10750622"/>
            <a:chOff x="-2197177" y="-239813"/>
            <a:chExt cx="8398071" cy="7790220"/>
          </a:xfrm>
        </p:grpSpPr>
        <p:sp>
          <p:nvSpPr>
            <p:cNvPr id="75" name="Google Shape;75;p4"/>
            <p:cNvSpPr/>
            <p:nvPr/>
          </p:nvSpPr>
          <p:spPr>
            <a:xfrm rot="860534">
              <a:off x="-1535564" y="539339"/>
              <a:ext cx="7074846" cy="6231903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 rot="855768">
              <a:off x="680673" y="4388826"/>
              <a:ext cx="604883" cy="3135391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49077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2"/>
          </p:nvPr>
        </p:nvSpPr>
        <p:spPr>
          <a:xfrm>
            <a:off x="4448700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3"/>
          </p:nvPr>
        </p:nvSpPr>
        <p:spPr>
          <a:xfrm>
            <a:off x="49077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4"/>
          </p:nvPr>
        </p:nvSpPr>
        <p:spPr>
          <a:xfrm>
            <a:off x="4448700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title" idx="5"/>
          </p:nvPr>
        </p:nvSpPr>
        <p:spPr>
          <a:xfrm>
            <a:off x="1781025" y="2046600"/>
            <a:ext cx="7140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>
                <a:solidFill>
                  <a:schemeClr val="accent1"/>
                </a:solidFill>
                <a:latin typeface="Unna"/>
                <a:ea typeface="Unna"/>
                <a:cs typeface="Unna"/>
                <a:sym typeface="U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>
            <a:spLocks noGrp="1"/>
          </p:cNvSpPr>
          <p:nvPr>
            <p:ph type="title" idx="6"/>
          </p:nvPr>
        </p:nvSpPr>
        <p:spPr>
          <a:xfrm>
            <a:off x="5739000" y="2046600"/>
            <a:ext cx="7140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>
                <a:solidFill>
                  <a:schemeClr val="accent1"/>
                </a:solidFill>
                <a:latin typeface="Unna"/>
                <a:ea typeface="Unna"/>
                <a:cs typeface="Unna"/>
                <a:sym typeface="U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4" name="Google Shape;84;p4"/>
          <p:cNvSpPr txBox="1">
            <a:spLocks noGrp="1"/>
          </p:cNvSpPr>
          <p:nvPr>
            <p:ph type="title" idx="7"/>
          </p:nvPr>
        </p:nvSpPr>
        <p:spPr>
          <a:xfrm>
            <a:off x="1781025" y="4087652"/>
            <a:ext cx="7140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>
                <a:solidFill>
                  <a:schemeClr val="accent1"/>
                </a:solidFill>
                <a:latin typeface="Unna"/>
                <a:ea typeface="Unna"/>
                <a:cs typeface="Unna"/>
                <a:sym typeface="U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5" name="Google Shape;85;p4"/>
          <p:cNvSpPr txBox="1">
            <a:spLocks noGrp="1"/>
          </p:cNvSpPr>
          <p:nvPr>
            <p:ph type="title" idx="8"/>
          </p:nvPr>
        </p:nvSpPr>
        <p:spPr>
          <a:xfrm>
            <a:off x="5739000" y="4087652"/>
            <a:ext cx="7140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>
                <a:solidFill>
                  <a:schemeClr val="accent1"/>
                </a:solidFill>
                <a:latin typeface="Unna"/>
                <a:ea typeface="Unna"/>
                <a:cs typeface="Unna"/>
                <a:sym typeface="U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9"/>
          </p:nvPr>
        </p:nvSpPr>
        <p:spPr>
          <a:xfrm>
            <a:off x="840662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3"/>
          </p:nvPr>
        </p:nvSpPr>
        <p:spPr>
          <a:xfrm>
            <a:off x="840662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 idx="14"/>
          </p:nvPr>
        </p:nvSpPr>
        <p:spPr>
          <a:xfrm>
            <a:off x="9696925" y="2046600"/>
            <a:ext cx="7140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>
                <a:solidFill>
                  <a:schemeClr val="accent1"/>
                </a:solidFill>
                <a:latin typeface="Unna"/>
                <a:ea typeface="Unna"/>
                <a:cs typeface="Unna"/>
                <a:sym typeface="U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title" idx="15"/>
          </p:nvPr>
        </p:nvSpPr>
        <p:spPr>
          <a:xfrm>
            <a:off x="9696925" y="4087652"/>
            <a:ext cx="7140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>
                <a:solidFill>
                  <a:schemeClr val="accent1"/>
                </a:solidFill>
                <a:latin typeface="Unna"/>
                <a:ea typeface="Unna"/>
                <a:cs typeface="Unna"/>
                <a:sym typeface="U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0" name="Google Shape;90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2401350" y="24692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ldrich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bril Fatface"/>
              <a:buNone/>
              <a:defRPr sz="6000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bril Fatface"/>
              <a:buNone/>
              <a:defRPr sz="6000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bril Fatface"/>
              <a:buNone/>
              <a:defRPr sz="6000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bril Fatface"/>
              <a:buNone/>
              <a:defRPr sz="6000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bril Fatface"/>
              <a:buNone/>
              <a:defRPr sz="6000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bril Fatface"/>
              <a:buNone/>
              <a:defRPr sz="6000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bril Fatface"/>
              <a:buNone/>
              <a:defRPr sz="6000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bril Fatface"/>
              <a:buNone/>
              <a:defRPr sz="6000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body" idx="1"/>
          </p:nvPr>
        </p:nvSpPr>
        <p:spPr>
          <a:xfrm>
            <a:off x="2401350" y="45529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94" name="Google Shape;94;p5"/>
          <p:cNvGrpSpPr/>
          <p:nvPr/>
        </p:nvGrpSpPr>
        <p:grpSpPr>
          <a:xfrm rot="-9164250">
            <a:off x="8831685" y="-542160"/>
            <a:ext cx="3980244" cy="3646153"/>
            <a:chOff x="-2197177" y="-239813"/>
            <a:chExt cx="8398071" cy="7790220"/>
          </a:xfrm>
        </p:grpSpPr>
        <p:sp>
          <p:nvSpPr>
            <p:cNvPr id="95" name="Google Shape;95;p5"/>
            <p:cNvSpPr/>
            <p:nvPr/>
          </p:nvSpPr>
          <p:spPr>
            <a:xfrm rot="860534">
              <a:off x="-1535564" y="539339"/>
              <a:ext cx="7074846" cy="6231903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gradFill>
              <a:gsLst>
                <a:gs pos="0">
                  <a:srgbClr val="CCCCCC"/>
                </a:gs>
                <a:gs pos="28000">
                  <a:srgbClr val="F3F3F3"/>
                </a:gs>
                <a:gs pos="48000">
                  <a:srgbClr val="666666"/>
                </a:gs>
                <a:gs pos="58000">
                  <a:srgbClr val="434343"/>
                </a:gs>
                <a:gs pos="79000">
                  <a:srgbClr val="B7B7B7"/>
                </a:gs>
                <a:gs pos="100000">
                  <a:srgbClr val="F3F3F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 rot="855768">
              <a:off x="680673" y="4388826"/>
              <a:ext cx="604883" cy="3135391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gradFill>
              <a:gsLst>
                <a:gs pos="0">
                  <a:srgbClr val="CCCCCC"/>
                </a:gs>
                <a:gs pos="28000">
                  <a:srgbClr val="F3F3F3"/>
                </a:gs>
                <a:gs pos="48000">
                  <a:srgbClr val="666666"/>
                </a:gs>
                <a:gs pos="58000">
                  <a:srgbClr val="434343"/>
                </a:gs>
                <a:gs pos="79000">
                  <a:srgbClr val="B7B7B7"/>
                </a:gs>
                <a:gs pos="100000">
                  <a:srgbClr val="F3F3F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5"/>
          <p:cNvGrpSpPr/>
          <p:nvPr/>
        </p:nvGrpSpPr>
        <p:grpSpPr>
          <a:xfrm rot="1635750">
            <a:off x="-657465" y="3773090"/>
            <a:ext cx="3980244" cy="3646153"/>
            <a:chOff x="-2197177" y="-239813"/>
            <a:chExt cx="8398071" cy="7790220"/>
          </a:xfrm>
        </p:grpSpPr>
        <p:sp>
          <p:nvSpPr>
            <p:cNvPr id="98" name="Google Shape;98;p5"/>
            <p:cNvSpPr/>
            <p:nvPr/>
          </p:nvSpPr>
          <p:spPr>
            <a:xfrm rot="860534">
              <a:off x="-1535564" y="539339"/>
              <a:ext cx="7074846" cy="6231903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gradFill>
              <a:gsLst>
                <a:gs pos="0">
                  <a:srgbClr val="CCCCCC"/>
                </a:gs>
                <a:gs pos="28000">
                  <a:srgbClr val="F3F3F3"/>
                </a:gs>
                <a:gs pos="48000">
                  <a:srgbClr val="666666"/>
                </a:gs>
                <a:gs pos="58000">
                  <a:srgbClr val="434343"/>
                </a:gs>
                <a:gs pos="79000">
                  <a:srgbClr val="B7B7B7"/>
                </a:gs>
                <a:gs pos="100000">
                  <a:srgbClr val="F3F3F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 rot="855768">
              <a:off x="680673" y="4388826"/>
              <a:ext cx="604883" cy="3135391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gradFill>
              <a:gsLst>
                <a:gs pos="0">
                  <a:srgbClr val="CCCCCC"/>
                </a:gs>
                <a:gs pos="28000">
                  <a:srgbClr val="F3F3F3"/>
                </a:gs>
                <a:gs pos="48000">
                  <a:srgbClr val="666666"/>
                </a:gs>
                <a:gs pos="58000">
                  <a:srgbClr val="434343"/>
                </a:gs>
                <a:gs pos="79000">
                  <a:srgbClr val="B7B7B7"/>
                </a:gs>
                <a:gs pos="100000">
                  <a:srgbClr val="F3F3F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">
  <p:cSld name="CUSTOM_5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xfrm>
            <a:off x="2199000" y="13046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2199000" y="2353000"/>
            <a:ext cx="7794000" cy="273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ct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ct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ct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ct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ct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ct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ctr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7"/>
          <p:cNvGrpSpPr/>
          <p:nvPr/>
        </p:nvGrpSpPr>
        <p:grpSpPr>
          <a:xfrm rot="-9782514">
            <a:off x="10049287" y="4516555"/>
            <a:ext cx="2866147" cy="2958615"/>
            <a:chOff x="-1311771" y="-1441533"/>
            <a:chExt cx="4777003" cy="4818764"/>
          </a:xfrm>
        </p:grpSpPr>
        <p:sp>
          <p:nvSpPr>
            <p:cNvPr id="127" name="Google Shape;127;p7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7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7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7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7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7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7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7"/>
          <p:cNvGrpSpPr/>
          <p:nvPr/>
        </p:nvGrpSpPr>
        <p:grpSpPr>
          <a:xfrm rot="1020098">
            <a:off x="-1341074" y="-1110769"/>
            <a:ext cx="4777020" cy="4818782"/>
            <a:chOff x="-1311771" y="-1441533"/>
            <a:chExt cx="4777003" cy="4818764"/>
          </a:xfrm>
        </p:grpSpPr>
        <p:sp>
          <p:nvSpPr>
            <p:cNvPr id="135" name="Google Shape;135;p7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Text and Image">
  <p:cSld name="CUSTOM_9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10"/>
          <p:cNvGrpSpPr/>
          <p:nvPr/>
        </p:nvGrpSpPr>
        <p:grpSpPr>
          <a:xfrm rot="543343">
            <a:off x="-2453101" y="-653369"/>
            <a:ext cx="8910563" cy="8159832"/>
            <a:chOff x="-2197177" y="-239813"/>
            <a:chExt cx="8398071" cy="7790220"/>
          </a:xfrm>
        </p:grpSpPr>
        <p:sp>
          <p:nvSpPr>
            <p:cNvPr id="179" name="Google Shape;179;p10"/>
            <p:cNvSpPr/>
            <p:nvPr/>
          </p:nvSpPr>
          <p:spPr>
            <a:xfrm rot="860534">
              <a:off x="-1535564" y="539339"/>
              <a:ext cx="7074846" cy="6231903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0"/>
            <p:cNvSpPr/>
            <p:nvPr/>
          </p:nvSpPr>
          <p:spPr>
            <a:xfrm rot="855768">
              <a:off x="680673" y="4388826"/>
              <a:ext cx="604883" cy="3135391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10"/>
          <p:cNvSpPr txBox="1">
            <a:spLocks noGrp="1"/>
          </p:cNvSpPr>
          <p:nvPr>
            <p:ph type="title"/>
          </p:nvPr>
        </p:nvSpPr>
        <p:spPr>
          <a:xfrm>
            <a:off x="925500" y="1946013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82" name="Google Shape;182;p10"/>
          <p:cNvSpPr txBox="1">
            <a:spLocks noGrp="1"/>
          </p:cNvSpPr>
          <p:nvPr>
            <p:ph type="subTitle" idx="1"/>
          </p:nvPr>
        </p:nvSpPr>
        <p:spPr>
          <a:xfrm>
            <a:off x="439850" y="4343238"/>
            <a:ext cx="3875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3" name="Google Shape;183;p10"/>
          <p:cNvSpPr>
            <a:spLocks noGrp="1"/>
          </p:cNvSpPr>
          <p:nvPr>
            <p:ph type="pic" idx="2"/>
          </p:nvPr>
        </p:nvSpPr>
        <p:spPr>
          <a:xfrm>
            <a:off x="4572000" y="1040950"/>
            <a:ext cx="6981900" cy="44769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10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8">
            <a:alphaModFix amt="2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gette"/>
              <a:buNone/>
              <a:defRPr sz="5000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nna"/>
              <a:buChar char="●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1pPr>
            <a:lvl2pPr marL="914400" lvl="1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nna"/>
              <a:buChar char="○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2pPr>
            <a:lvl3pPr marL="1371600" lvl="2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nna"/>
              <a:buChar char="■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3pPr>
            <a:lvl4pPr marL="1828800" lvl="3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nna"/>
              <a:buChar char="●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4pPr>
            <a:lvl5pPr marL="2286000" lvl="4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nna"/>
              <a:buChar char="○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5pPr>
            <a:lvl6pPr marL="2743200" lvl="5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nna"/>
              <a:buChar char="■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6pPr>
            <a:lvl7pPr marL="3200400" lvl="6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nna"/>
              <a:buChar char="●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7pPr>
            <a:lvl8pPr marL="3657600" lvl="7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nna"/>
              <a:buChar char="○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8pPr>
            <a:lvl9pPr marL="4114800" lvl="8" indent="-3556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000"/>
              <a:buFont typeface="Unna"/>
              <a:buChar char="■"/>
              <a:defRPr sz="2000">
                <a:solidFill>
                  <a:schemeClr val="dk2"/>
                </a:solidFill>
                <a:latin typeface="Unna"/>
                <a:ea typeface="Unna"/>
                <a:cs typeface="Unna"/>
                <a:sym typeface="Unn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" name="Google Shape;10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8"/>
          <p:cNvSpPr txBox="1">
            <a:spLocks noGrp="1"/>
          </p:cNvSpPr>
          <p:nvPr>
            <p:ph type="subTitle" idx="1"/>
          </p:nvPr>
        </p:nvSpPr>
        <p:spPr>
          <a:xfrm>
            <a:off x="4100866" y="1215117"/>
            <a:ext cx="6880649" cy="140339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Дом за пълнолетни лица с физически увреждания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„Ильо войвода“ гр. Кюстендил</a:t>
            </a:r>
            <a:endParaRPr sz="32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/>
          </p:nvPr>
        </p:nvSpPr>
        <p:spPr>
          <a:xfrm>
            <a:off x="3477491" y="2424545"/>
            <a:ext cx="8232153" cy="22277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b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Мултидисциплинарният екип </a:t>
            </a:r>
            <a:b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bg-BG" sz="1800" b="1" dirty="0">
                <a:latin typeface="Palatino Linotype" panose="02040502050505030304" pitchFamily="18" charset="0"/>
              </a:rPr>
              <a:t>в Интегрираната здравно-социална услуга за </a:t>
            </a:r>
            <a:r>
              <a:rPr lang="bg-BG" sz="1800" b="1" dirty="0" err="1">
                <a:latin typeface="Palatino Linotype" pitchFamily="18" charset="0"/>
              </a:rPr>
              <a:t>резидентна</a:t>
            </a:r>
            <a:r>
              <a:rPr lang="bg-BG" sz="1800" b="1" dirty="0">
                <a:latin typeface="Palatino Linotype" pitchFamily="18" charset="0"/>
              </a:rPr>
              <a:t> грижа за пълнолетни лица с трайни увреждания с потребност</a:t>
            </a:r>
            <a:br>
              <a:rPr lang="bg-BG" sz="1800" b="1" dirty="0">
                <a:latin typeface="Palatino Linotype" pitchFamily="18" charset="0"/>
              </a:rPr>
            </a:br>
            <a:r>
              <a:rPr lang="bg-BG" sz="1800" b="1" dirty="0">
                <a:latin typeface="Palatino Linotype" pitchFamily="18" charset="0"/>
              </a:rPr>
              <a:t> от постоянни медицински грижи </a:t>
            </a:r>
            <a:br>
              <a:rPr lang="bg-BG" sz="1800" dirty="0">
                <a:latin typeface="Palatino Linotype" pitchFamily="18" charset="0"/>
              </a:rPr>
            </a:b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19" y="148474"/>
            <a:ext cx="860209" cy="86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12" y="3998281"/>
            <a:ext cx="5829300" cy="38862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39" y="2267685"/>
            <a:ext cx="800747" cy="831797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55" y="1896089"/>
            <a:ext cx="517540" cy="537608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6" y="2789635"/>
            <a:ext cx="596561" cy="619693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96" y="4381432"/>
            <a:ext cx="1226670" cy="1274236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7" y="0"/>
            <a:ext cx="651219" cy="67647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09" y="4086273"/>
            <a:ext cx="3064091" cy="2868132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7314">
            <a:off x="10844185" y="3933362"/>
            <a:ext cx="1063657" cy="1656646"/>
          </a:xfrm>
          <a:prstGeom prst="rect">
            <a:avLst/>
          </a:prstGeom>
        </p:spPr>
      </p:pic>
      <p:pic>
        <p:nvPicPr>
          <p:cNvPr id="13" name="One Direction - Story of My Life (Audio) [Instrumental] (320  kbps) (www.voxymp3.com)">
            <a:hlinkClick r:id="" action="ppaction://media"/>
            <a:extLst>
              <a:ext uri="{FF2B5EF4-FFF2-40B4-BE49-F238E27FC236}">
                <a16:creationId xmlns:a16="http://schemas.microsoft.com/office/drawing/2014/main" id="{088833D7-54B1-774A-E661-692A00A78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286" y="630194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7"/>
          <p:cNvSpPr txBox="1">
            <a:spLocks noGrp="1"/>
          </p:cNvSpPr>
          <p:nvPr>
            <p:ph type="title"/>
          </p:nvPr>
        </p:nvSpPr>
        <p:spPr>
          <a:xfrm>
            <a:off x="1498302" y="2130946"/>
            <a:ext cx="9890786" cy="1831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bg-BG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Благодарим за вниманието!</a:t>
            </a:r>
            <a:endParaRPr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pSp>
        <p:nvGrpSpPr>
          <p:cNvPr id="478" name="Google Shape;478;p27"/>
          <p:cNvGrpSpPr/>
          <p:nvPr/>
        </p:nvGrpSpPr>
        <p:grpSpPr>
          <a:xfrm rot="9782514" flipH="1">
            <a:off x="-828988" y="4592755"/>
            <a:ext cx="2866147" cy="2958615"/>
            <a:chOff x="-1311771" y="-1441533"/>
            <a:chExt cx="4777003" cy="4818764"/>
          </a:xfrm>
        </p:grpSpPr>
        <p:sp>
          <p:nvSpPr>
            <p:cNvPr id="479" name="Google Shape;479;p27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rot="-1017486" flipH="1">
            <a:off x="10049287" y="-649895"/>
            <a:ext cx="2866147" cy="2958615"/>
            <a:chOff x="-1311771" y="-1441533"/>
            <a:chExt cx="4777003" cy="4818764"/>
          </a:xfrm>
        </p:grpSpPr>
        <p:sp>
          <p:nvSpPr>
            <p:cNvPr id="487" name="Google Shape;487;p27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31" y="3432033"/>
            <a:ext cx="3953569" cy="3451059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9524"/>
            <a:ext cx="3696739" cy="3226873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82" y="4204823"/>
            <a:ext cx="4268457" cy="281787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1937553" y="852256"/>
            <a:ext cx="7792235" cy="6303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“</a:t>
            </a:r>
            <a:r>
              <a:rPr lang="bg-BG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Избави ме пак от всяка сложност, научи ме пак на простота…“</a:t>
            </a:r>
            <a:endParaRPr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46" name="Google Shape;346;p19"/>
          <p:cNvSpPr txBox="1">
            <a:spLocks noGrp="1"/>
          </p:cNvSpPr>
          <p:nvPr>
            <p:ph type="body" idx="1"/>
          </p:nvPr>
        </p:nvSpPr>
        <p:spPr>
          <a:xfrm>
            <a:off x="1691003" y="2433484"/>
            <a:ext cx="8396893" cy="47709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 познания и компетентност;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Със зачитане;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 емпатия и съпричастност;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 помощта на съмишленици;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 искреност и усмивка;</a:t>
            </a:r>
            <a:endParaRPr sz="2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07" y="4007115"/>
            <a:ext cx="4630193" cy="305668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88141" y="1574484"/>
            <a:ext cx="4431259" cy="4431259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1411" y="1574484"/>
            <a:ext cx="4431259" cy="4431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689795" y="220132"/>
            <a:ext cx="11126383" cy="13671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Принципи на планиране в мултидисциплинарността</a:t>
            </a:r>
            <a:endParaRPr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18" name="Google Shape;418;p21"/>
          <p:cNvSpPr txBox="1">
            <a:spLocks noGrp="1"/>
          </p:cNvSpPr>
          <p:nvPr>
            <p:ph type="body" idx="1"/>
          </p:nvPr>
        </p:nvSpPr>
        <p:spPr>
          <a:xfrm>
            <a:off x="3896648" y="1703593"/>
            <a:ext cx="2239645" cy="6360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60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bg-BG" i="1" dirty="0">
                <a:solidFill>
                  <a:schemeClr val="accent6"/>
                </a:solidFill>
                <a:latin typeface="Palatino Linotype" panose="02040502050505030304" pitchFamily="18" charset="0"/>
              </a:rPr>
              <a:t>Кратък преглед</a:t>
            </a:r>
            <a:endParaRPr lang="en-US" i="1" dirty="0">
              <a:solidFill>
                <a:schemeClr val="accent6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oogle Shape;373;p20"/>
          <p:cNvGrpSpPr/>
          <p:nvPr/>
        </p:nvGrpSpPr>
        <p:grpSpPr>
          <a:xfrm rot="8105297" flipH="1">
            <a:off x="3050299" y="2058979"/>
            <a:ext cx="720570" cy="654126"/>
            <a:chOff x="-1311771" y="-1441533"/>
            <a:chExt cx="4777003" cy="4818764"/>
          </a:xfrm>
        </p:grpSpPr>
        <p:sp>
          <p:nvSpPr>
            <p:cNvPr id="5" name="Google Shape;374;p20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75;p20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376;p20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77;p20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78;p20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79;p20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80;p20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Текстово поле 1"/>
          <p:cNvSpPr txBox="1"/>
          <p:nvPr/>
        </p:nvSpPr>
        <p:spPr>
          <a:xfrm>
            <a:off x="3722101" y="2335174"/>
            <a:ext cx="4190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Palatino Linotype" panose="02040502050505030304" pitchFamily="18" charset="0"/>
              </a:rPr>
              <a:t>Разбиранията за същността на потребностите на потребителя, компонентите и методическите изисквания към планирането на подкрепа </a:t>
            </a:r>
          </a:p>
        </p:txBody>
      </p:sp>
      <p:grpSp>
        <p:nvGrpSpPr>
          <p:cNvPr id="13" name="Google Shape;373;p20"/>
          <p:cNvGrpSpPr/>
          <p:nvPr/>
        </p:nvGrpSpPr>
        <p:grpSpPr>
          <a:xfrm rot="8105297" flipH="1">
            <a:off x="3046413" y="3575241"/>
            <a:ext cx="630194" cy="665393"/>
            <a:chOff x="-1311771" y="-1441533"/>
            <a:chExt cx="4777003" cy="4818764"/>
          </a:xfrm>
        </p:grpSpPr>
        <p:sp>
          <p:nvSpPr>
            <p:cNvPr id="14" name="Google Shape;374;p20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75;p20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76;p20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77;p20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78;p20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79;p20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80;p20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Текстово поле 2"/>
          <p:cNvSpPr txBox="1"/>
          <p:nvPr/>
        </p:nvSpPr>
        <p:spPr>
          <a:xfrm>
            <a:off x="3722049" y="3392547"/>
            <a:ext cx="2816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i="1" dirty="0">
                <a:latin typeface="Palatino Linotype" panose="02040502050505030304" pitchFamily="18" charset="0"/>
              </a:rPr>
              <a:t>Диалог</a:t>
            </a: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3617533" y="3754585"/>
            <a:ext cx="3276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Palatino Linotype" panose="02040502050505030304" pitchFamily="18" charset="0"/>
              </a:rPr>
              <a:t>Същност на изразена проблематика, методи за справяне, интерпретация и информираност върху проблемните фокуси</a:t>
            </a:r>
          </a:p>
        </p:txBody>
      </p:sp>
      <p:grpSp>
        <p:nvGrpSpPr>
          <p:cNvPr id="23" name="Google Shape;373;p20"/>
          <p:cNvGrpSpPr/>
          <p:nvPr/>
        </p:nvGrpSpPr>
        <p:grpSpPr>
          <a:xfrm rot="8105297" flipH="1">
            <a:off x="2970201" y="4990600"/>
            <a:ext cx="652849" cy="720895"/>
            <a:chOff x="-1311771" y="-1441533"/>
            <a:chExt cx="4777003" cy="4818764"/>
          </a:xfrm>
        </p:grpSpPr>
        <p:sp>
          <p:nvSpPr>
            <p:cNvPr id="24" name="Google Shape;374;p20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75;p20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76;p20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77;p20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78;p20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79;p20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80;p20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Текстово поле 20"/>
          <p:cNvSpPr txBox="1"/>
          <p:nvPr/>
        </p:nvSpPr>
        <p:spPr>
          <a:xfrm>
            <a:off x="3645721" y="4891359"/>
            <a:ext cx="317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i="1" dirty="0">
                <a:solidFill>
                  <a:schemeClr val="accent6"/>
                </a:solidFill>
                <a:latin typeface="Palatino Linotype" panose="02040502050505030304" pitchFamily="18" charset="0"/>
              </a:rPr>
              <a:t>Двустепенно планиране</a:t>
            </a:r>
          </a:p>
        </p:txBody>
      </p:sp>
      <p:sp>
        <p:nvSpPr>
          <p:cNvPr id="22" name="Текстово поле 21"/>
          <p:cNvSpPr txBox="1"/>
          <p:nvPr/>
        </p:nvSpPr>
        <p:spPr>
          <a:xfrm>
            <a:off x="3716122" y="5247785"/>
            <a:ext cx="263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Palatino Linotype" panose="02040502050505030304" pitchFamily="18" charset="0"/>
              </a:rPr>
              <a:t>Чрез производни индивидуални планове за работа – „планове –кореспонденти“</a:t>
            </a:r>
          </a:p>
        </p:txBody>
      </p:sp>
      <p:grpSp>
        <p:nvGrpSpPr>
          <p:cNvPr id="33" name="Google Shape;373;p20"/>
          <p:cNvGrpSpPr/>
          <p:nvPr/>
        </p:nvGrpSpPr>
        <p:grpSpPr>
          <a:xfrm rot="8105297" flipH="1">
            <a:off x="7997399" y="2370154"/>
            <a:ext cx="730773" cy="682791"/>
            <a:chOff x="-1311771" y="-1441533"/>
            <a:chExt cx="4777003" cy="4818764"/>
          </a:xfrm>
        </p:grpSpPr>
        <p:sp>
          <p:nvSpPr>
            <p:cNvPr id="34" name="Google Shape;374;p20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75;p20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76;p20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7;p20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78;p20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79;p20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380;p20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Текстово поле 30"/>
          <p:cNvSpPr txBox="1"/>
          <p:nvPr/>
        </p:nvSpPr>
        <p:spPr>
          <a:xfrm>
            <a:off x="8579285" y="2286331"/>
            <a:ext cx="2930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i="1" dirty="0">
                <a:latin typeface="Palatino Linotype" panose="02040502050505030304" pitchFamily="18" charset="0"/>
              </a:rPr>
              <a:t>Междусекторни услуги</a:t>
            </a:r>
          </a:p>
        </p:txBody>
      </p:sp>
      <p:sp>
        <p:nvSpPr>
          <p:cNvPr id="32" name="Текстово поле 31"/>
          <p:cNvSpPr txBox="1"/>
          <p:nvPr/>
        </p:nvSpPr>
        <p:spPr>
          <a:xfrm>
            <a:off x="8597853" y="2616470"/>
            <a:ext cx="2855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Palatino Linotype" panose="02040502050505030304" pitchFamily="18" charset="0"/>
              </a:rPr>
              <a:t>Чрез интегрирано предоставяне на подкрепа от  социални услуги от общността</a:t>
            </a:r>
          </a:p>
        </p:txBody>
      </p:sp>
      <p:grpSp>
        <p:nvGrpSpPr>
          <p:cNvPr id="43" name="Google Shape;373;p20"/>
          <p:cNvGrpSpPr/>
          <p:nvPr/>
        </p:nvGrpSpPr>
        <p:grpSpPr>
          <a:xfrm rot="8105297" flipH="1">
            <a:off x="7886989" y="3623634"/>
            <a:ext cx="660847" cy="796642"/>
            <a:chOff x="-1311771" y="-1441533"/>
            <a:chExt cx="4777003" cy="4818764"/>
          </a:xfrm>
        </p:grpSpPr>
        <p:sp>
          <p:nvSpPr>
            <p:cNvPr id="44" name="Google Shape;374;p20"/>
            <p:cNvSpPr/>
            <p:nvPr/>
          </p:nvSpPr>
          <p:spPr>
            <a:xfrm rot="7855463" flipH="1">
              <a:off x="-701857" y="430097"/>
              <a:ext cx="1742679" cy="2016804"/>
            </a:xfrm>
            <a:custGeom>
              <a:avLst/>
              <a:gdLst/>
              <a:ahLst/>
              <a:cxnLst/>
              <a:rect l="l" t="t" r="r" b="b"/>
              <a:pathLst>
                <a:path w="2416007" h="2592352" extrusionOk="0">
                  <a:moveTo>
                    <a:pt x="2282503" y="2592353"/>
                  </a:moveTo>
                  <a:cubicBezTo>
                    <a:pt x="2127602" y="2580764"/>
                    <a:pt x="1947186" y="2523821"/>
                    <a:pt x="1903500" y="2374738"/>
                  </a:cubicBezTo>
                  <a:cubicBezTo>
                    <a:pt x="1882182" y="2301961"/>
                    <a:pt x="1898397" y="2217691"/>
                    <a:pt x="1857240" y="2153975"/>
                  </a:cubicBezTo>
                  <a:cubicBezTo>
                    <a:pt x="1826574" y="2106475"/>
                    <a:pt x="1771062" y="2082247"/>
                    <a:pt x="1718220" y="2062169"/>
                  </a:cubicBezTo>
                  <a:cubicBezTo>
                    <a:pt x="1405461" y="1943370"/>
                    <a:pt x="1054167" y="1868543"/>
                    <a:pt x="828969" y="1621168"/>
                  </a:cubicBezTo>
                  <a:cubicBezTo>
                    <a:pt x="720567" y="1502083"/>
                    <a:pt x="652035" y="1353001"/>
                    <a:pt x="585172" y="1206493"/>
                  </a:cubicBezTo>
                  <a:cubicBezTo>
                    <a:pt x="490457" y="998941"/>
                    <a:pt x="395646" y="791150"/>
                    <a:pt x="318196" y="576539"/>
                  </a:cubicBezTo>
                  <a:cubicBezTo>
                    <a:pt x="242605" y="367079"/>
                    <a:pt x="174693" y="138066"/>
                    <a:pt x="0" y="0"/>
                  </a:cubicBezTo>
                  <a:cubicBezTo>
                    <a:pt x="158383" y="115079"/>
                    <a:pt x="364695" y="131533"/>
                    <a:pt x="557844" y="163342"/>
                  </a:cubicBezTo>
                  <a:cubicBezTo>
                    <a:pt x="753378" y="195534"/>
                    <a:pt x="945717" y="247375"/>
                    <a:pt x="1130950" y="317814"/>
                  </a:cubicBezTo>
                  <a:cubicBezTo>
                    <a:pt x="1330633" y="393739"/>
                    <a:pt x="1536993" y="506481"/>
                    <a:pt x="1621025" y="702921"/>
                  </a:cubicBezTo>
                  <a:cubicBezTo>
                    <a:pt x="1646922" y="763537"/>
                    <a:pt x="1659703" y="829351"/>
                    <a:pt x="1688651" y="888583"/>
                  </a:cubicBezTo>
                  <a:cubicBezTo>
                    <a:pt x="1717600" y="947816"/>
                    <a:pt x="1768820" y="1002470"/>
                    <a:pt x="1834396" y="1009433"/>
                  </a:cubicBezTo>
                  <a:cubicBezTo>
                    <a:pt x="1925152" y="1019067"/>
                    <a:pt x="2006609" y="935845"/>
                    <a:pt x="2097365" y="945574"/>
                  </a:cubicBezTo>
                  <a:cubicBezTo>
                    <a:pt x="2164848" y="952823"/>
                    <a:pt x="2217547" y="1012008"/>
                    <a:pt x="2238341" y="1076582"/>
                  </a:cubicBezTo>
                  <a:cubicBezTo>
                    <a:pt x="2259134" y="1141204"/>
                    <a:pt x="2254413" y="1210881"/>
                    <a:pt x="2249453" y="1278554"/>
                  </a:cubicBezTo>
                  <a:cubicBezTo>
                    <a:pt x="2239294" y="1417765"/>
                    <a:pt x="2229136" y="1556976"/>
                    <a:pt x="2218978" y="1696187"/>
                  </a:cubicBezTo>
                  <a:cubicBezTo>
                    <a:pt x="2212158" y="1789757"/>
                    <a:pt x="2207580" y="1892007"/>
                    <a:pt x="2262186" y="1968313"/>
                  </a:cubicBezTo>
                  <a:cubicBezTo>
                    <a:pt x="2310402" y="2035748"/>
                    <a:pt x="2401397" y="2077764"/>
                    <a:pt x="2414464" y="2159602"/>
                  </a:cubicBezTo>
                  <a:cubicBezTo>
                    <a:pt x="2419996" y="2194179"/>
                    <a:pt x="2409648" y="2229136"/>
                    <a:pt x="2399394" y="2262616"/>
                  </a:cubicBezTo>
                  <a:cubicBezTo>
                    <a:pt x="2360430" y="2390285"/>
                    <a:pt x="2321419" y="2517907"/>
                    <a:pt x="2282455" y="2592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75;p20"/>
            <p:cNvSpPr/>
            <p:nvPr/>
          </p:nvSpPr>
          <p:spPr>
            <a:xfrm rot="7857646" flipH="1">
              <a:off x="952239" y="-51797"/>
              <a:ext cx="1305538" cy="2268324"/>
            </a:xfrm>
            <a:custGeom>
              <a:avLst/>
              <a:gdLst/>
              <a:ahLst/>
              <a:cxnLst/>
              <a:rect l="l" t="t" r="r" b="b"/>
              <a:pathLst>
                <a:path w="1678108" h="2915651" extrusionOk="0">
                  <a:moveTo>
                    <a:pt x="368350" y="2915604"/>
                  </a:moveTo>
                  <a:cubicBezTo>
                    <a:pt x="71520" y="2636849"/>
                    <a:pt x="11811" y="2192033"/>
                    <a:pt x="1700" y="1784988"/>
                  </a:cubicBezTo>
                  <a:cubicBezTo>
                    <a:pt x="-4500" y="1534561"/>
                    <a:pt x="2320" y="1278125"/>
                    <a:pt x="90215" y="1043532"/>
                  </a:cubicBezTo>
                  <a:cubicBezTo>
                    <a:pt x="159844" y="857679"/>
                    <a:pt x="278261" y="692715"/>
                    <a:pt x="418045" y="551788"/>
                  </a:cubicBezTo>
                  <a:cubicBezTo>
                    <a:pt x="727418" y="239935"/>
                    <a:pt x="1148245" y="41014"/>
                    <a:pt x="1585621" y="0"/>
                  </a:cubicBezTo>
                  <a:cubicBezTo>
                    <a:pt x="1552953" y="251714"/>
                    <a:pt x="1570503" y="509867"/>
                    <a:pt x="1636842" y="754857"/>
                  </a:cubicBezTo>
                  <a:cubicBezTo>
                    <a:pt x="1665600" y="861018"/>
                    <a:pt x="1702798" y="977384"/>
                    <a:pt x="1655537" y="1076677"/>
                  </a:cubicBezTo>
                  <a:cubicBezTo>
                    <a:pt x="1631119" y="1127946"/>
                    <a:pt x="1586623" y="1167577"/>
                    <a:pt x="1562205" y="1218845"/>
                  </a:cubicBezTo>
                  <a:cubicBezTo>
                    <a:pt x="1522430" y="1302162"/>
                    <a:pt x="1541746" y="1399833"/>
                    <a:pt x="1543128" y="1492164"/>
                  </a:cubicBezTo>
                  <a:cubicBezTo>
                    <a:pt x="1546372" y="1709779"/>
                    <a:pt x="1437015" y="1926058"/>
                    <a:pt x="1259890" y="2052536"/>
                  </a:cubicBezTo>
                  <a:cubicBezTo>
                    <a:pt x="1229654" y="2074140"/>
                    <a:pt x="1196413" y="2094504"/>
                    <a:pt x="1178243" y="2126934"/>
                  </a:cubicBezTo>
                  <a:cubicBezTo>
                    <a:pt x="1166749" y="2147441"/>
                    <a:pt x="1162314" y="2171191"/>
                    <a:pt x="1152012" y="2192319"/>
                  </a:cubicBezTo>
                  <a:cubicBezTo>
                    <a:pt x="1116912" y="2264237"/>
                    <a:pt x="1027873" y="2286604"/>
                    <a:pt x="952091" y="2312358"/>
                  </a:cubicBezTo>
                  <a:cubicBezTo>
                    <a:pt x="690838" y="2401254"/>
                    <a:pt x="481331" y="2628837"/>
                    <a:pt x="368398" y="2915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76;p20"/>
            <p:cNvSpPr/>
            <p:nvPr/>
          </p:nvSpPr>
          <p:spPr>
            <a:xfrm rot="7864905" flipH="1">
              <a:off x="569778" y="505043"/>
              <a:ext cx="919461" cy="1897274"/>
            </a:xfrm>
            <a:custGeom>
              <a:avLst/>
              <a:gdLst/>
              <a:ahLst/>
              <a:cxnLst/>
              <a:rect l="l" t="t" r="r" b="b"/>
              <a:pathLst>
                <a:path w="2369453" h="4889277" extrusionOk="0">
                  <a:moveTo>
                    <a:pt x="2051970" y="4889278"/>
                  </a:moveTo>
                  <a:cubicBezTo>
                    <a:pt x="1874139" y="4649820"/>
                    <a:pt x="1510950" y="4618958"/>
                    <a:pt x="1319117" y="4390454"/>
                  </a:cubicBezTo>
                  <a:cubicBezTo>
                    <a:pt x="1157192" y="4197572"/>
                    <a:pt x="1159668" y="3916871"/>
                    <a:pt x="1050798" y="3689890"/>
                  </a:cubicBezTo>
                  <a:cubicBezTo>
                    <a:pt x="906684" y="3389281"/>
                    <a:pt x="565975" y="3173921"/>
                    <a:pt x="550640" y="2840831"/>
                  </a:cubicBezTo>
                  <a:cubicBezTo>
                    <a:pt x="545115" y="2720340"/>
                    <a:pt x="585501" y="2599373"/>
                    <a:pt x="566261" y="2480215"/>
                  </a:cubicBezTo>
                  <a:cubicBezTo>
                    <a:pt x="547116" y="2361343"/>
                    <a:pt x="471297" y="2260473"/>
                    <a:pt x="424434" y="2149507"/>
                  </a:cubicBezTo>
                  <a:cubicBezTo>
                    <a:pt x="343947" y="1959197"/>
                    <a:pt x="349853" y="1742980"/>
                    <a:pt x="286035" y="1546384"/>
                  </a:cubicBezTo>
                  <a:cubicBezTo>
                    <a:pt x="236791" y="1394651"/>
                    <a:pt x="146685" y="1256633"/>
                    <a:pt x="115347" y="1100233"/>
                  </a:cubicBezTo>
                  <a:cubicBezTo>
                    <a:pt x="94488" y="996125"/>
                    <a:pt x="100774" y="888492"/>
                    <a:pt x="87820" y="783050"/>
                  </a:cubicBezTo>
                  <a:cubicBezTo>
                    <a:pt x="71151" y="647605"/>
                    <a:pt x="23050" y="517493"/>
                    <a:pt x="5715" y="382143"/>
                  </a:cubicBezTo>
                  <a:cubicBezTo>
                    <a:pt x="-11716" y="246888"/>
                    <a:pt x="7810" y="95822"/>
                    <a:pt x="105060" y="0"/>
                  </a:cubicBezTo>
                  <a:cubicBezTo>
                    <a:pt x="92487" y="85058"/>
                    <a:pt x="155733" y="163735"/>
                    <a:pt x="226885" y="211931"/>
                  </a:cubicBezTo>
                  <a:cubicBezTo>
                    <a:pt x="298132" y="260128"/>
                    <a:pt x="381285" y="290989"/>
                    <a:pt x="445293" y="348520"/>
                  </a:cubicBezTo>
                  <a:cubicBezTo>
                    <a:pt x="646461" y="529304"/>
                    <a:pt x="570738" y="871823"/>
                    <a:pt x="716375" y="1099757"/>
                  </a:cubicBezTo>
                  <a:cubicBezTo>
                    <a:pt x="828579" y="1275398"/>
                    <a:pt x="1050417" y="1349788"/>
                    <a:pt x="1183671" y="1509998"/>
                  </a:cubicBezTo>
                  <a:cubicBezTo>
                    <a:pt x="1280160" y="1626108"/>
                    <a:pt x="1321974" y="1777079"/>
                    <a:pt x="1394269" y="1909572"/>
                  </a:cubicBezTo>
                  <a:cubicBezTo>
                    <a:pt x="1505426" y="2113217"/>
                    <a:pt x="1685448" y="2268474"/>
                    <a:pt x="1839849" y="2441639"/>
                  </a:cubicBezTo>
                  <a:cubicBezTo>
                    <a:pt x="2230088" y="2879312"/>
                    <a:pt x="2466403" y="3490055"/>
                    <a:pt x="2331053" y="4060698"/>
                  </a:cubicBezTo>
                  <a:cubicBezTo>
                    <a:pt x="2294286" y="4215765"/>
                    <a:pt x="2231707" y="4363403"/>
                    <a:pt x="2184463" y="4515612"/>
                  </a:cubicBezTo>
                  <a:cubicBezTo>
                    <a:pt x="2141506" y="4654011"/>
                    <a:pt x="2111121" y="4796314"/>
                    <a:pt x="2051875" y="4889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77;p20"/>
            <p:cNvSpPr/>
            <p:nvPr/>
          </p:nvSpPr>
          <p:spPr>
            <a:xfrm rot="7870102" flipH="1">
              <a:off x="395950" y="-841941"/>
              <a:ext cx="1608949" cy="1156926"/>
            </a:xfrm>
            <a:custGeom>
              <a:avLst/>
              <a:gdLst/>
              <a:ahLst/>
              <a:cxnLst/>
              <a:rect l="l" t="t" r="r" b="b"/>
              <a:pathLst>
                <a:path w="2097285" h="1508067" extrusionOk="0">
                  <a:moveTo>
                    <a:pt x="0" y="1508068"/>
                  </a:moveTo>
                  <a:cubicBezTo>
                    <a:pt x="64574" y="1038881"/>
                    <a:pt x="329308" y="600599"/>
                    <a:pt x="714510" y="325087"/>
                  </a:cubicBezTo>
                  <a:cubicBezTo>
                    <a:pt x="1099712" y="49574"/>
                    <a:pt x="1600041" y="-59305"/>
                    <a:pt x="2064887" y="31213"/>
                  </a:cubicBezTo>
                  <a:cubicBezTo>
                    <a:pt x="2078527" y="33884"/>
                    <a:pt x="2095028" y="39512"/>
                    <a:pt x="2097079" y="53247"/>
                  </a:cubicBezTo>
                  <a:cubicBezTo>
                    <a:pt x="2098080" y="59733"/>
                    <a:pt x="2095267" y="66171"/>
                    <a:pt x="2092549" y="72180"/>
                  </a:cubicBezTo>
                  <a:cubicBezTo>
                    <a:pt x="2039086" y="190120"/>
                    <a:pt x="1984957" y="309157"/>
                    <a:pt x="1906839" y="412409"/>
                  </a:cubicBezTo>
                  <a:cubicBezTo>
                    <a:pt x="1830628" y="513085"/>
                    <a:pt x="1733815" y="595782"/>
                    <a:pt x="1644728" y="685250"/>
                  </a:cubicBezTo>
                  <a:cubicBezTo>
                    <a:pt x="1485439" y="845207"/>
                    <a:pt x="1348183" y="1029295"/>
                    <a:pt x="1166957" y="1163833"/>
                  </a:cubicBezTo>
                  <a:cubicBezTo>
                    <a:pt x="835073" y="1410253"/>
                    <a:pt x="401512" y="1459947"/>
                    <a:pt x="0" y="1508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78;p20"/>
            <p:cNvSpPr/>
            <p:nvPr/>
          </p:nvSpPr>
          <p:spPr>
            <a:xfrm rot="7867819" flipH="1">
              <a:off x="57015" y="-481572"/>
              <a:ext cx="987119" cy="1443339"/>
            </a:xfrm>
            <a:custGeom>
              <a:avLst/>
              <a:gdLst/>
              <a:ahLst/>
              <a:cxnLst/>
              <a:rect l="l" t="t" r="r" b="b"/>
              <a:pathLst>
                <a:path w="1018511" h="1743993" extrusionOk="0">
                  <a:moveTo>
                    <a:pt x="49233" y="1743945"/>
                  </a:moveTo>
                  <a:cubicBezTo>
                    <a:pt x="-1605" y="1482453"/>
                    <a:pt x="-19585" y="1211949"/>
                    <a:pt x="26723" y="949647"/>
                  </a:cubicBezTo>
                  <a:cubicBezTo>
                    <a:pt x="73031" y="687345"/>
                    <a:pt x="208188" y="401376"/>
                    <a:pt x="373486" y="243101"/>
                  </a:cubicBezTo>
                  <a:cubicBezTo>
                    <a:pt x="538784" y="84827"/>
                    <a:pt x="654011" y="55644"/>
                    <a:pt x="1018511" y="0"/>
                  </a:cubicBezTo>
                  <a:cubicBezTo>
                    <a:pt x="957233" y="245253"/>
                    <a:pt x="950789" y="262989"/>
                    <a:pt x="881493" y="512080"/>
                  </a:cubicBezTo>
                  <a:cubicBezTo>
                    <a:pt x="812198" y="761171"/>
                    <a:pt x="745001" y="1014173"/>
                    <a:pt x="617999" y="1239371"/>
                  </a:cubicBezTo>
                  <a:cubicBezTo>
                    <a:pt x="490997" y="1464569"/>
                    <a:pt x="294700" y="1662822"/>
                    <a:pt x="49233" y="1743993"/>
                  </a:cubicBezTo>
                  <a:lnTo>
                    <a:pt x="49233" y="17439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379;p20"/>
            <p:cNvSpPr/>
            <p:nvPr/>
          </p:nvSpPr>
          <p:spPr>
            <a:xfrm rot="7864189" flipH="1">
              <a:off x="-731286" y="-624748"/>
              <a:ext cx="3616032" cy="3185194"/>
            </a:xfrm>
            <a:custGeom>
              <a:avLst/>
              <a:gdLst/>
              <a:ahLst/>
              <a:cxnLst/>
              <a:rect l="l" t="t" r="r" b="b"/>
              <a:pathLst>
                <a:path w="7789031" h="6860995" extrusionOk="0">
                  <a:moveTo>
                    <a:pt x="3454582" y="6806930"/>
                  </a:moveTo>
                  <a:lnTo>
                    <a:pt x="3451032" y="6832679"/>
                  </a:lnTo>
                  <a:cubicBezTo>
                    <a:pt x="3451264" y="6832679"/>
                    <a:pt x="3451575" y="6832756"/>
                    <a:pt x="3451730" y="6832679"/>
                  </a:cubicBezTo>
                  <a:lnTo>
                    <a:pt x="3456894" y="6824371"/>
                  </a:lnTo>
                  <a:close/>
                  <a:moveTo>
                    <a:pt x="3926825" y="6487286"/>
                  </a:moveTo>
                  <a:cubicBezTo>
                    <a:pt x="3893563" y="6485414"/>
                    <a:pt x="3853203" y="6488886"/>
                    <a:pt x="3806655" y="6497769"/>
                  </a:cubicBezTo>
                  <a:cubicBezTo>
                    <a:pt x="3740945" y="6510259"/>
                    <a:pt x="3673994" y="6520810"/>
                    <a:pt x="3607742" y="6529111"/>
                  </a:cubicBezTo>
                  <a:cubicBezTo>
                    <a:pt x="3593312" y="6530895"/>
                    <a:pt x="3578184" y="6532525"/>
                    <a:pt x="3563211" y="6532525"/>
                  </a:cubicBezTo>
                  <a:lnTo>
                    <a:pt x="3563289" y="6532602"/>
                  </a:lnTo>
                  <a:cubicBezTo>
                    <a:pt x="3550915" y="6532602"/>
                    <a:pt x="3538658" y="6531536"/>
                    <a:pt x="3527002" y="6528646"/>
                  </a:cubicBezTo>
                  <a:lnTo>
                    <a:pt x="3503807" y="6518074"/>
                  </a:lnTo>
                  <a:lnTo>
                    <a:pt x="3479890" y="6623351"/>
                  </a:lnTo>
                  <a:lnTo>
                    <a:pt x="3472249" y="6678778"/>
                  </a:lnTo>
                  <a:lnTo>
                    <a:pt x="3472672" y="6718206"/>
                  </a:lnTo>
                  <a:cubicBezTo>
                    <a:pt x="3473938" y="6768056"/>
                    <a:pt x="3476381" y="6802850"/>
                    <a:pt x="3479271" y="6822594"/>
                  </a:cubicBezTo>
                  <a:cubicBezTo>
                    <a:pt x="3485012" y="6812896"/>
                    <a:pt x="3493545" y="6801182"/>
                    <a:pt x="3507510" y="6789777"/>
                  </a:cubicBezTo>
                  <a:cubicBezTo>
                    <a:pt x="3534585" y="6767667"/>
                    <a:pt x="3563910" y="6762004"/>
                    <a:pt x="3575004" y="6759832"/>
                  </a:cubicBezTo>
                  <a:lnTo>
                    <a:pt x="3576012" y="6759599"/>
                  </a:lnTo>
                  <a:cubicBezTo>
                    <a:pt x="3676206" y="6740049"/>
                    <a:pt x="3761155" y="6712664"/>
                    <a:pt x="3826409" y="6679712"/>
                  </a:cubicBezTo>
                  <a:lnTo>
                    <a:pt x="3905242" y="6628796"/>
                  </a:lnTo>
                  <a:lnTo>
                    <a:pt x="3862088" y="6616660"/>
                  </a:lnTo>
                  <a:cubicBezTo>
                    <a:pt x="3805380" y="6606521"/>
                    <a:pt x="3729057" y="6606245"/>
                    <a:pt x="3688037" y="6612819"/>
                  </a:cubicBezTo>
                  <a:cubicBezTo>
                    <a:pt x="3624344" y="6622982"/>
                    <a:pt x="3559876" y="6622439"/>
                    <a:pt x="3496416" y="6611035"/>
                  </a:cubicBezTo>
                  <a:lnTo>
                    <a:pt x="3497812" y="6603432"/>
                  </a:lnTo>
                  <a:cubicBezTo>
                    <a:pt x="3560419" y="6614681"/>
                    <a:pt x="3624034" y="6615302"/>
                    <a:pt x="3686795" y="6605216"/>
                  </a:cubicBezTo>
                  <a:cubicBezTo>
                    <a:pt x="3728514" y="6598525"/>
                    <a:pt x="3806321" y="6598860"/>
                    <a:pt x="3864218" y="6609297"/>
                  </a:cubicBezTo>
                  <a:lnTo>
                    <a:pt x="3912409" y="6622934"/>
                  </a:lnTo>
                  <a:lnTo>
                    <a:pt x="3938116" y="6597135"/>
                  </a:lnTo>
                  <a:cubicBezTo>
                    <a:pt x="3946417" y="6587129"/>
                    <a:pt x="3953279" y="6576881"/>
                    <a:pt x="3958632" y="6566427"/>
                  </a:cubicBezTo>
                  <a:cubicBezTo>
                    <a:pt x="3961503" y="6560841"/>
                    <a:pt x="3964451" y="6554169"/>
                    <a:pt x="3967554" y="6547110"/>
                  </a:cubicBezTo>
                  <a:lnTo>
                    <a:pt x="3989964" y="6502424"/>
                  </a:lnTo>
                  <a:lnTo>
                    <a:pt x="3971280" y="6494093"/>
                  </a:lnTo>
                  <a:cubicBezTo>
                    <a:pt x="3958313" y="6490494"/>
                    <a:pt x="3943456" y="6488222"/>
                    <a:pt x="3926825" y="6487286"/>
                  </a:cubicBezTo>
                  <a:close/>
                  <a:moveTo>
                    <a:pt x="3981874" y="6375894"/>
                  </a:moveTo>
                  <a:cubicBezTo>
                    <a:pt x="3880626" y="6371891"/>
                    <a:pt x="3771411" y="6385542"/>
                    <a:pt x="3663666" y="6415655"/>
                  </a:cubicBezTo>
                  <a:lnTo>
                    <a:pt x="3514907" y="6469213"/>
                  </a:lnTo>
                  <a:lnTo>
                    <a:pt x="3505476" y="6510727"/>
                  </a:lnTo>
                  <a:lnTo>
                    <a:pt x="3523113" y="6519469"/>
                  </a:lnTo>
                  <a:cubicBezTo>
                    <a:pt x="3549048" y="6527545"/>
                    <a:pt x="3579348" y="6524941"/>
                    <a:pt x="3606811" y="6521509"/>
                  </a:cubicBezTo>
                  <a:cubicBezTo>
                    <a:pt x="3672986" y="6513207"/>
                    <a:pt x="3739704" y="6502657"/>
                    <a:pt x="3805258" y="6490166"/>
                  </a:cubicBezTo>
                  <a:cubicBezTo>
                    <a:pt x="3855007" y="6480682"/>
                    <a:pt x="3917628" y="6473729"/>
                    <a:pt x="3966088" y="6484821"/>
                  </a:cubicBezTo>
                  <a:lnTo>
                    <a:pt x="3993721" y="6496253"/>
                  </a:lnTo>
                  <a:lnTo>
                    <a:pt x="4036367" y="6442533"/>
                  </a:lnTo>
                  <a:cubicBezTo>
                    <a:pt x="4053435" y="6426009"/>
                    <a:pt x="4069105" y="6414992"/>
                    <a:pt x="4079501" y="6407700"/>
                  </a:cubicBezTo>
                  <a:lnTo>
                    <a:pt x="4105757" y="6392495"/>
                  </a:lnTo>
                  <a:close/>
                  <a:moveTo>
                    <a:pt x="3484230" y="6256471"/>
                  </a:moveTo>
                  <a:lnTo>
                    <a:pt x="3480777" y="6318150"/>
                  </a:lnTo>
                  <a:cubicBezTo>
                    <a:pt x="3476952" y="6395069"/>
                    <a:pt x="3474510" y="6463513"/>
                    <a:pt x="3473143" y="6523487"/>
                  </a:cubicBezTo>
                  <a:lnTo>
                    <a:pt x="3472866" y="6545014"/>
                  </a:lnTo>
                  <a:lnTo>
                    <a:pt x="3501109" y="6412132"/>
                  </a:lnTo>
                  <a:lnTo>
                    <a:pt x="3542369" y="6257557"/>
                  </a:lnTo>
                  <a:close/>
                  <a:moveTo>
                    <a:pt x="4130070" y="6213186"/>
                  </a:moveTo>
                  <a:cubicBezTo>
                    <a:pt x="3994532" y="6216194"/>
                    <a:pt x="3856768" y="6238855"/>
                    <a:pt x="3726060" y="6279625"/>
                  </a:cubicBezTo>
                  <a:lnTo>
                    <a:pt x="3541492" y="6352187"/>
                  </a:lnTo>
                  <a:lnTo>
                    <a:pt x="3516937" y="6460277"/>
                  </a:lnTo>
                  <a:lnTo>
                    <a:pt x="3661653" y="6408173"/>
                  </a:lnTo>
                  <a:cubicBezTo>
                    <a:pt x="3770213" y="6377847"/>
                    <a:pt x="3880301" y="6364118"/>
                    <a:pt x="3982402" y="6368179"/>
                  </a:cubicBezTo>
                  <a:lnTo>
                    <a:pt x="4116647" y="6386189"/>
                  </a:lnTo>
                  <a:lnTo>
                    <a:pt x="4147286" y="6368445"/>
                  </a:lnTo>
                  <a:cubicBezTo>
                    <a:pt x="4167476" y="6358961"/>
                    <a:pt x="4184776" y="6352580"/>
                    <a:pt x="4197732" y="6347809"/>
                  </a:cubicBezTo>
                  <a:cubicBezTo>
                    <a:pt x="4202619" y="6346025"/>
                    <a:pt x="4206964" y="6344395"/>
                    <a:pt x="4210532" y="6342999"/>
                  </a:cubicBezTo>
                  <a:cubicBezTo>
                    <a:pt x="4261734" y="6322518"/>
                    <a:pt x="4281905" y="6285202"/>
                    <a:pt x="4305334" y="6242068"/>
                  </a:cubicBezTo>
                  <a:lnTo>
                    <a:pt x="4317151" y="6222396"/>
                  </a:lnTo>
                  <a:lnTo>
                    <a:pt x="4231161" y="6214638"/>
                  </a:lnTo>
                  <a:cubicBezTo>
                    <a:pt x="4197700" y="6212910"/>
                    <a:pt x="4163954" y="6212434"/>
                    <a:pt x="4130070" y="6213186"/>
                  </a:cubicBezTo>
                  <a:close/>
                  <a:moveTo>
                    <a:pt x="3069872" y="6037455"/>
                  </a:moveTo>
                  <a:lnTo>
                    <a:pt x="3070584" y="6054791"/>
                  </a:lnTo>
                  <a:cubicBezTo>
                    <a:pt x="3070895" y="6076746"/>
                    <a:pt x="3071205" y="6097460"/>
                    <a:pt x="3074774" y="6118019"/>
                  </a:cubicBezTo>
                  <a:cubicBezTo>
                    <a:pt x="3090445" y="6208166"/>
                    <a:pt x="3169575" y="6276591"/>
                    <a:pt x="3246069" y="6342765"/>
                  </a:cubicBezTo>
                  <a:cubicBezTo>
                    <a:pt x="3308908" y="6397148"/>
                    <a:pt x="3369109" y="6449127"/>
                    <a:pt x="3393934" y="6511423"/>
                  </a:cubicBezTo>
                  <a:lnTo>
                    <a:pt x="3396344" y="6460787"/>
                  </a:lnTo>
                  <a:lnTo>
                    <a:pt x="3314117" y="6212175"/>
                  </a:lnTo>
                  <a:lnTo>
                    <a:pt x="3257316" y="6068182"/>
                  </a:lnTo>
                  <a:lnTo>
                    <a:pt x="3244003" y="6062453"/>
                  </a:lnTo>
                  <a:cubicBezTo>
                    <a:pt x="3234664" y="6060514"/>
                    <a:pt x="3224540" y="6059874"/>
                    <a:pt x="3214183" y="6059447"/>
                  </a:cubicBezTo>
                  <a:lnTo>
                    <a:pt x="3205339" y="6059059"/>
                  </a:lnTo>
                  <a:cubicBezTo>
                    <a:pt x="3163757" y="6057352"/>
                    <a:pt x="3120700" y="6055646"/>
                    <a:pt x="3080282" y="6043000"/>
                  </a:cubicBezTo>
                  <a:close/>
                  <a:moveTo>
                    <a:pt x="4377764" y="6031139"/>
                  </a:moveTo>
                  <a:cubicBezTo>
                    <a:pt x="4318930" y="6029830"/>
                    <a:pt x="4258321" y="6032061"/>
                    <a:pt x="4189973" y="6037724"/>
                  </a:cubicBezTo>
                  <a:cubicBezTo>
                    <a:pt x="4134116" y="6042379"/>
                    <a:pt x="4061114" y="6050137"/>
                    <a:pt x="3991215" y="6069376"/>
                  </a:cubicBezTo>
                  <a:cubicBezTo>
                    <a:pt x="3915033" y="6090400"/>
                    <a:pt x="3841953" y="6124845"/>
                    <a:pt x="3771356" y="6158127"/>
                  </a:cubicBezTo>
                  <a:cubicBezTo>
                    <a:pt x="3738075" y="6173798"/>
                    <a:pt x="3704250" y="6189760"/>
                    <a:pt x="3669786" y="6204471"/>
                  </a:cubicBezTo>
                  <a:lnTo>
                    <a:pt x="3571652" y="6240628"/>
                  </a:lnTo>
                  <a:lnTo>
                    <a:pt x="3549999" y="6314741"/>
                  </a:lnTo>
                  <a:lnTo>
                    <a:pt x="3543561" y="6343081"/>
                  </a:lnTo>
                  <a:lnTo>
                    <a:pt x="3723751" y="6272250"/>
                  </a:lnTo>
                  <a:cubicBezTo>
                    <a:pt x="3888022" y="6221021"/>
                    <a:pt x="4063377" y="6198239"/>
                    <a:pt x="4231614" y="6206918"/>
                  </a:cubicBezTo>
                  <a:lnTo>
                    <a:pt x="4321578" y="6215025"/>
                  </a:lnTo>
                  <a:lnTo>
                    <a:pt x="4339741" y="6184786"/>
                  </a:lnTo>
                  <a:cubicBezTo>
                    <a:pt x="4353550" y="6165440"/>
                    <a:pt x="4370540" y="6146336"/>
                    <a:pt x="4393231" y="6128958"/>
                  </a:cubicBezTo>
                  <a:cubicBezTo>
                    <a:pt x="4425504" y="6104288"/>
                    <a:pt x="4457234" y="6091798"/>
                    <a:pt x="4496256" y="6084350"/>
                  </a:cubicBezTo>
                  <a:cubicBezTo>
                    <a:pt x="4501299" y="6080665"/>
                    <a:pt x="4508359" y="6074323"/>
                    <a:pt x="4516941" y="6065819"/>
                  </a:cubicBezTo>
                  <a:lnTo>
                    <a:pt x="4537275" y="6044334"/>
                  </a:lnTo>
                  <a:close/>
                  <a:moveTo>
                    <a:pt x="4301795" y="5925652"/>
                  </a:moveTo>
                  <a:cubicBezTo>
                    <a:pt x="4198721" y="5929017"/>
                    <a:pt x="4096104" y="5946414"/>
                    <a:pt x="3996802" y="5977756"/>
                  </a:cubicBezTo>
                  <a:cubicBezTo>
                    <a:pt x="3939238" y="5995909"/>
                    <a:pt x="3882140" y="6019105"/>
                    <a:pt x="3826904" y="6041526"/>
                  </a:cubicBezTo>
                  <a:cubicBezTo>
                    <a:pt x="3790675" y="6056227"/>
                    <a:pt x="3753844" y="6071181"/>
                    <a:pt x="3716431" y="6084902"/>
                  </a:cubicBezTo>
                  <a:lnTo>
                    <a:pt x="3607059" y="6119439"/>
                  </a:lnTo>
                  <a:lnTo>
                    <a:pt x="3574337" y="6231437"/>
                  </a:lnTo>
                  <a:lnTo>
                    <a:pt x="3666877" y="6197324"/>
                  </a:lnTo>
                  <a:cubicBezTo>
                    <a:pt x="3701186" y="6182681"/>
                    <a:pt x="3734894" y="6166777"/>
                    <a:pt x="3768020" y="6151145"/>
                  </a:cubicBezTo>
                  <a:cubicBezTo>
                    <a:pt x="3838927" y="6117708"/>
                    <a:pt x="3912240" y="6083108"/>
                    <a:pt x="3989121" y="6061929"/>
                  </a:cubicBezTo>
                  <a:cubicBezTo>
                    <a:pt x="4059640" y="6042534"/>
                    <a:pt x="4133185" y="6034698"/>
                    <a:pt x="4189353" y="6030043"/>
                  </a:cubicBezTo>
                  <a:cubicBezTo>
                    <a:pt x="4258011" y="6024341"/>
                    <a:pt x="4318910" y="6022091"/>
                    <a:pt x="4378025" y="6023401"/>
                  </a:cubicBezTo>
                  <a:lnTo>
                    <a:pt x="4544095" y="6037129"/>
                  </a:lnTo>
                  <a:lnTo>
                    <a:pt x="4546760" y="6034312"/>
                  </a:lnTo>
                  <a:cubicBezTo>
                    <a:pt x="4558785" y="6020988"/>
                    <a:pt x="4569181" y="6007649"/>
                    <a:pt x="4577913" y="5994385"/>
                  </a:cubicBezTo>
                  <a:lnTo>
                    <a:pt x="4598588" y="5955841"/>
                  </a:lnTo>
                  <a:lnTo>
                    <a:pt x="4456389" y="5931139"/>
                  </a:lnTo>
                  <a:cubicBezTo>
                    <a:pt x="4404982" y="5925795"/>
                    <a:pt x="4353332" y="5923969"/>
                    <a:pt x="4301795" y="5925652"/>
                  </a:cubicBezTo>
                  <a:close/>
                  <a:moveTo>
                    <a:pt x="4633662" y="5905972"/>
                  </a:moveTo>
                  <a:lnTo>
                    <a:pt x="4633537" y="5918443"/>
                  </a:lnTo>
                  <a:cubicBezTo>
                    <a:pt x="4627322" y="5961256"/>
                    <a:pt x="4603859" y="6005956"/>
                    <a:pt x="4564293" y="6049827"/>
                  </a:cubicBezTo>
                  <a:cubicBezTo>
                    <a:pt x="4556148" y="6058826"/>
                    <a:pt x="4546760" y="6068989"/>
                    <a:pt x="4537451" y="6078376"/>
                  </a:cubicBezTo>
                  <a:cubicBezTo>
                    <a:pt x="4560337" y="6075894"/>
                    <a:pt x="4585861" y="6074109"/>
                    <a:pt x="4615030" y="6072015"/>
                  </a:cubicBezTo>
                  <a:lnTo>
                    <a:pt x="4636830" y="6070463"/>
                  </a:lnTo>
                  <a:lnTo>
                    <a:pt x="4796618" y="6053802"/>
                  </a:lnTo>
                  <a:lnTo>
                    <a:pt x="4778005" y="6034553"/>
                  </a:lnTo>
                  <a:cubicBezTo>
                    <a:pt x="4762955" y="6017883"/>
                    <a:pt x="4746256" y="5997655"/>
                    <a:pt x="4731399" y="5979617"/>
                  </a:cubicBezTo>
                  <a:cubicBezTo>
                    <a:pt x="4718133" y="5963558"/>
                    <a:pt x="4706729" y="5949750"/>
                    <a:pt x="4700988" y="5944086"/>
                  </a:cubicBezTo>
                  <a:cubicBezTo>
                    <a:pt x="4698273" y="5941371"/>
                    <a:pt x="4695635" y="5938500"/>
                    <a:pt x="4693075" y="5935630"/>
                  </a:cubicBezTo>
                  <a:cubicBezTo>
                    <a:pt x="4688265" y="5930277"/>
                    <a:pt x="4683688" y="5925235"/>
                    <a:pt x="4678257" y="5921123"/>
                  </a:cubicBezTo>
                  <a:cubicBezTo>
                    <a:pt x="4670577" y="5915305"/>
                    <a:pt x="4661578" y="5911697"/>
                    <a:pt x="4652230" y="5909244"/>
                  </a:cubicBezTo>
                  <a:close/>
                  <a:moveTo>
                    <a:pt x="3512107" y="5872258"/>
                  </a:moveTo>
                  <a:lnTo>
                    <a:pt x="3496713" y="6061974"/>
                  </a:lnTo>
                  <a:cubicBezTo>
                    <a:pt x="3493262" y="6108907"/>
                    <a:pt x="3490235" y="6153722"/>
                    <a:pt x="3487592" y="6196418"/>
                  </a:cubicBezTo>
                  <a:lnTo>
                    <a:pt x="3484664" y="6248720"/>
                  </a:lnTo>
                  <a:lnTo>
                    <a:pt x="3544430" y="6249836"/>
                  </a:lnTo>
                  <a:lnTo>
                    <a:pt x="3556004" y="6206475"/>
                  </a:lnTo>
                  <a:lnTo>
                    <a:pt x="3580701" y="6123899"/>
                  </a:lnTo>
                  <a:lnTo>
                    <a:pt x="3544157" y="6116332"/>
                  </a:lnTo>
                  <a:cubicBezTo>
                    <a:pt x="3528321" y="6115575"/>
                    <a:pt x="3512359" y="6117282"/>
                    <a:pt x="3497037" y="6121510"/>
                  </a:cubicBezTo>
                  <a:lnTo>
                    <a:pt x="3494942" y="6114062"/>
                  </a:lnTo>
                  <a:cubicBezTo>
                    <a:pt x="3511040" y="6109640"/>
                    <a:pt x="3527816" y="6107836"/>
                    <a:pt x="3544467" y="6108622"/>
                  </a:cubicBezTo>
                  <a:lnTo>
                    <a:pt x="3582891" y="6116575"/>
                  </a:lnTo>
                  <a:lnTo>
                    <a:pt x="3613269" y="6015004"/>
                  </a:lnTo>
                  <a:lnTo>
                    <a:pt x="3532801" y="5998081"/>
                  </a:lnTo>
                  <a:cubicBezTo>
                    <a:pt x="3523491" y="5996840"/>
                    <a:pt x="3513871" y="5995987"/>
                    <a:pt x="3506657" y="6000564"/>
                  </a:cubicBezTo>
                  <a:lnTo>
                    <a:pt x="3502545" y="5993970"/>
                  </a:lnTo>
                  <a:cubicBezTo>
                    <a:pt x="3511932" y="5988074"/>
                    <a:pt x="3523647" y="5989005"/>
                    <a:pt x="3533809" y="5990401"/>
                  </a:cubicBezTo>
                  <a:lnTo>
                    <a:pt x="3615508" y="6007517"/>
                  </a:lnTo>
                  <a:lnTo>
                    <a:pt x="3617517" y="6000797"/>
                  </a:lnTo>
                  <a:lnTo>
                    <a:pt x="3647208" y="5907798"/>
                  </a:lnTo>
                  <a:lnTo>
                    <a:pt x="3637047" y="5898751"/>
                  </a:lnTo>
                  <a:cubicBezTo>
                    <a:pt x="3630919" y="5895599"/>
                    <a:pt x="3623490" y="5893543"/>
                    <a:pt x="3615189" y="5892806"/>
                  </a:cubicBezTo>
                  <a:cubicBezTo>
                    <a:pt x="3607354" y="5892108"/>
                    <a:pt x="3599208" y="5892418"/>
                    <a:pt x="3591372" y="5892729"/>
                  </a:cubicBezTo>
                  <a:cubicBezTo>
                    <a:pt x="3584313" y="5893039"/>
                    <a:pt x="3577020" y="5893272"/>
                    <a:pt x="3569805" y="5892884"/>
                  </a:cubicBezTo>
                  <a:cubicBezTo>
                    <a:pt x="3558944" y="5892225"/>
                    <a:pt x="3548142" y="5889936"/>
                    <a:pt x="3537882" y="5886183"/>
                  </a:cubicBezTo>
                  <a:close/>
                  <a:moveTo>
                    <a:pt x="3010125" y="5854096"/>
                  </a:moveTo>
                  <a:lnTo>
                    <a:pt x="3032025" y="5887792"/>
                  </a:lnTo>
                  <a:cubicBezTo>
                    <a:pt x="3051432" y="5924052"/>
                    <a:pt x="3064534" y="5964063"/>
                    <a:pt x="3068645" y="6007624"/>
                  </a:cubicBezTo>
                  <a:lnTo>
                    <a:pt x="3069515" y="6028769"/>
                  </a:lnTo>
                  <a:lnTo>
                    <a:pt x="3082609" y="6035553"/>
                  </a:lnTo>
                  <a:cubicBezTo>
                    <a:pt x="3122019" y="6047888"/>
                    <a:pt x="3164532" y="6049594"/>
                    <a:pt x="3205649" y="6051301"/>
                  </a:cubicBezTo>
                  <a:lnTo>
                    <a:pt x="3214493" y="6051689"/>
                  </a:lnTo>
                  <a:cubicBezTo>
                    <a:pt x="3225510" y="6052155"/>
                    <a:pt x="3236293" y="6052853"/>
                    <a:pt x="3246359" y="6055025"/>
                  </a:cubicBezTo>
                  <a:lnTo>
                    <a:pt x="3253344" y="6058112"/>
                  </a:lnTo>
                  <a:lnTo>
                    <a:pt x="3237622" y="6018257"/>
                  </a:lnTo>
                  <a:lnTo>
                    <a:pt x="3170169" y="5864506"/>
                  </a:lnTo>
                  <a:lnTo>
                    <a:pt x="3093625" y="5859525"/>
                  </a:lnTo>
                  <a:close/>
                  <a:moveTo>
                    <a:pt x="4280692" y="5818956"/>
                  </a:moveTo>
                  <a:cubicBezTo>
                    <a:pt x="4237361" y="5819737"/>
                    <a:pt x="4191488" y="5822772"/>
                    <a:pt x="4142729" y="5828028"/>
                  </a:cubicBezTo>
                  <a:cubicBezTo>
                    <a:pt x="4080355" y="5834777"/>
                    <a:pt x="4017283" y="5844319"/>
                    <a:pt x="3956228" y="5853629"/>
                  </a:cubicBezTo>
                  <a:cubicBezTo>
                    <a:pt x="3909254" y="5860767"/>
                    <a:pt x="3861466" y="5868040"/>
                    <a:pt x="3813347" y="5874101"/>
                  </a:cubicBezTo>
                  <a:lnTo>
                    <a:pt x="3678468" y="5886389"/>
                  </a:lnTo>
                  <a:lnTo>
                    <a:pt x="3639704" y="6007701"/>
                  </a:lnTo>
                  <a:lnTo>
                    <a:pt x="3609671" y="6110499"/>
                  </a:lnTo>
                  <a:lnTo>
                    <a:pt x="3713978" y="6077533"/>
                  </a:lnTo>
                  <a:cubicBezTo>
                    <a:pt x="3751245" y="6063869"/>
                    <a:pt x="3787959" y="6048974"/>
                    <a:pt x="3824033" y="6034311"/>
                  </a:cubicBezTo>
                  <a:cubicBezTo>
                    <a:pt x="3879347" y="6011891"/>
                    <a:pt x="3936600" y="5988617"/>
                    <a:pt x="3994474" y="5970385"/>
                  </a:cubicBezTo>
                  <a:cubicBezTo>
                    <a:pt x="4144416" y="5923023"/>
                    <a:pt x="4301907" y="5907256"/>
                    <a:pt x="4457193" y="5923409"/>
                  </a:cubicBezTo>
                  <a:lnTo>
                    <a:pt x="4600946" y="5948401"/>
                  </a:lnTo>
                  <a:lnTo>
                    <a:pt x="4610080" y="5916423"/>
                  </a:lnTo>
                  <a:cubicBezTo>
                    <a:pt x="4612024" y="5903818"/>
                    <a:pt x="4612237" y="5891469"/>
                    <a:pt x="4610685" y="5879463"/>
                  </a:cubicBezTo>
                  <a:lnTo>
                    <a:pt x="4609279" y="5873060"/>
                  </a:lnTo>
                  <a:lnTo>
                    <a:pt x="4512923" y="5841600"/>
                  </a:lnTo>
                  <a:cubicBezTo>
                    <a:pt x="4443851" y="5824852"/>
                    <a:pt x="4367355" y="5817395"/>
                    <a:pt x="4280692" y="5818956"/>
                  </a:cubicBezTo>
                  <a:close/>
                  <a:moveTo>
                    <a:pt x="4623145" y="5814412"/>
                  </a:moveTo>
                  <a:lnTo>
                    <a:pt x="4622478" y="5823655"/>
                  </a:lnTo>
                  <a:cubicBezTo>
                    <a:pt x="4623331" y="5831462"/>
                    <a:pt x="4625348" y="5838890"/>
                    <a:pt x="4627598" y="5847190"/>
                  </a:cubicBezTo>
                  <a:cubicBezTo>
                    <a:pt x="4630003" y="5856112"/>
                    <a:pt x="4632485" y="5865344"/>
                    <a:pt x="4633959" y="5876360"/>
                  </a:cubicBezTo>
                  <a:lnTo>
                    <a:pt x="4633741" y="5898148"/>
                  </a:lnTo>
                  <a:lnTo>
                    <a:pt x="4654450" y="5901845"/>
                  </a:lnTo>
                  <a:cubicBezTo>
                    <a:pt x="4664507" y="5904521"/>
                    <a:pt x="4674417" y="5908516"/>
                    <a:pt x="4682912" y="5914994"/>
                  </a:cubicBezTo>
                  <a:cubicBezTo>
                    <a:pt x="4688885" y="5919571"/>
                    <a:pt x="4693928" y="5925079"/>
                    <a:pt x="4698816" y="5930432"/>
                  </a:cubicBezTo>
                  <a:cubicBezTo>
                    <a:pt x="4701298" y="5933225"/>
                    <a:pt x="4703858" y="5935940"/>
                    <a:pt x="4706496" y="5938578"/>
                  </a:cubicBezTo>
                  <a:cubicBezTo>
                    <a:pt x="4712470" y="5944474"/>
                    <a:pt x="4724029" y="5958516"/>
                    <a:pt x="4737372" y="5974730"/>
                  </a:cubicBezTo>
                  <a:cubicBezTo>
                    <a:pt x="4756981" y="5998469"/>
                    <a:pt x="4784095" y="6031329"/>
                    <a:pt x="4802743" y="6049188"/>
                  </a:cubicBezTo>
                  <a:lnTo>
                    <a:pt x="4807211" y="6052697"/>
                  </a:lnTo>
                  <a:lnTo>
                    <a:pt x="4896487" y="6043388"/>
                  </a:lnTo>
                  <a:lnTo>
                    <a:pt x="4978354" y="6034512"/>
                  </a:lnTo>
                  <a:lnTo>
                    <a:pt x="4958350" y="6023916"/>
                  </a:lnTo>
                  <a:cubicBezTo>
                    <a:pt x="4905453" y="5990358"/>
                    <a:pt x="4827093" y="5929133"/>
                    <a:pt x="4779498" y="5891953"/>
                  </a:cubicBezTo>
                  <a:cubicBezTo>
                    <a:pt x="4764681" y="5880394"/>
                    <a:pt x="4752656" y="5871007"/>
                    <a:pt x="4745131" y="5865344"/>
                  </a:cubicBezTo>
                  <a:cubicBezTo>
                    <a:pt x="4720577" y="5846841"/>
                    <a:pt x="4686510" y="5824105"/>
                    <a:pt x="4648920" y="5816054"/>
                  </a:cubicBezTo>
                  <a:close/>
                  <a:moveTo>
                    <a:pt x="3167097" y="5799076"/>
                  </a:moveTo>
                  <a:lnTo>
                    <a:pt x="3167170" y="5799091"/>
                  </a:lnTo>
                  <a:lnTo>
                    <a:pt x="3167092" y="5799091"/>
                  </a:lnTo>
                  <a:close/>
                  <a:moveTo>
                    <a:pt x="4676308" y="5707108"/>
                  </a:moveTo>
                  <a:lnTo>
                    <a:pt x="4669956" y="5718607"/>
                  </a:lnTo>
                  <a:cubicBezTo>
                    <a:pt x="4659428" y="5736232"/>
                    <a:pt x="4650154" y="5750348"/>
                    <a:pt x="4643114" y="5759759"/>
                  </a:cubicBezTo>
                  <a:cubicBezTo>
                    <a:pt x="4638614" y="5765810"/>
                    <a:pt x="4628995" y="5778610"/>
                    <a:pt x="4624339" y="5797850"/>
                  </a:cubicBezTo>
                  <a:lnTo>
                    <a:pt x="4623699" y="5806722"/>
                  </a:lnTo>
                  <a:lnTo>
                    <a:pt x="4649952" y="5808364"/>
                  </a:lnTo>
                  <a:cubicBezTo>
                    <a:pt x="4689186" y="5816648"/>
                    <a:pt x="4724418" y="5840053"/>
                    <a:pt x="4749786" y="5859137"/>
                  </a:cubicBezTo>
                  <a:cubicBezTo>
                    <a:pt x="4757311" y="5864800"/>
                    <a:pt x="4769413" y="5874188"/>
                    <a:pt x="4784231" y="5885825"/>
                  </a:cubicBezTo>
                  <a:cubicBezTo>
                    <a:pt x="4831535" y="5922772"/>
                    <a:pt x="4909429" y="5983632"/>
                    <a:pt x="4961522" y="6016859"/>
                  </a:cubicBezTo>
                  <a:lnTo>
                    <a:pt x="4991845" y="6033050"/>
                  </a:lnTo>
                  <a:lnTo>
                    <a:pt x="5124027" y="6018718"/>
                  </a:lnTo>
                  <a:lnTo>
                    <a:pt x="5135131" y="6017232"/>
                  </a:lnTo>
                  <a:lnTo>
                    <a:pt x="5104109" y="5993000"/>
                  </a:lnTo>
                  <a:cubicBezTo>
                    <a:pt x="5076646" y="5969707"/>
                    <a:pt x="5042143" y="5937647"/>
                    <a:pt x="5004788" y="5902581"/>
                  </a:cubicBezTo>
                  <a:cubicBezTo>
                    <a:pt x="4978799" y="5878144"/>
                    <a:pt x="4956379" y="5857042"/>
                    <a:pt x="4949397" y="5852388"/>
                  </a:cubicBezTo>
                  <a:cubicBezTo>
                    <a:pt x="4927131" y="5837337"/>
                    <a:pt x="4905952" y="5820270"/>
                    <a:pt x="4885471" y="5803745"/>
                  </a:cubicBezTo>
                  <a:cubicBezTo>
                    <a:pt x="4865068" y="5787298"/>
                    <a:pt x="4843966" y="5770309"/>
                    <a:pt x="4821934" y="5755414"/>
                  </a:cubicBezTo>
                  <a:cubicBezTo>
                    <a:pt x="4795790" y="5737726"/>
                    <a:pt x="4770364" y="5724789"/>
                    <a:pt x="4745820" y="5716682"/>
                  </a:cubicBezTo>
                  <a:close/>
                  <a:moveTo>
                    <a:pt x="4681375" y="5649901"/>
                  </a:moveTo>
                  <a:lnTo>
                    <a:pt x="4631616" y="5651244"/>
                  </a:lnTo>
                  <a:cubicBezTo>
                    <a:pt x="4553456" y="5657960"/>
                    <a:pt x="4475853" y="5677060"/>
                    <a:pt x="4400213" y="5695678"/>
                  </a:cubicBezTo>
                  <a:cubicBezTo>
                    <a:pt x="4376940" y="5701419"/>
                    <a:pt x="4353743" y="5707160"/>
                    <a:pt x="4330547" y="5712513"/>
                  </a:cubicBezTo>
                  <a:cubicBezTo>
                    <a:pt x="4149477" y="5754406"/>
                    <a:pt x="3963985" y="5775585"/>
                    <a:pt x="3778106" y="5775585"/>
                  </a:cubicBezTo>
                  <a:lnTo>
                    <a:pt x="3778028" y="5775662"/>
                  </a:lnTo>
                  <a:lnTo>
                    <a:pt x="3714146" y="5774736"/>
                  </a:lnTo>
                  <a:lnTo>
                    <a:pt x="3681033" y="5878362"/>
                  </a:lnTo>
                  <a:lnTo>
                    <a:pt x="3812474" y="5866381"/>
                  </a:lnTo>
                  <a:cubicBezTo>
                    <a:pt x="3860457" y="5860340"/>
                    <a:pt x="3908129" y="5853086"/>
                    <a:pt x="3954987" y="5845949"/>
                  </a:cubicBezTo>
                  <a:cubicBezTo>
                    <a:pt x="4016119" y="5836639"/>
                    <a:pt x="4079346" y="5827019"/>
                    <a:pt x="4141875" y="5820270"/>
                  </a:cubicBezTo>
                  <a:cubicBezTo>
                    <a:pt x="4289140" y="5804386"/>
                    <a:pt x="4410396" y="5808706"/>
                    <a:pt x="4514972" y="5834114"/>
                  </a:cubicBezTo>
                  <a:lnTo>
                    <a:pt x="4607357" y="5864305"/>
                  </a:lnTo>
                  <a:lnTo>
                    <a:pt x="4604945" y="5853319"/>
                  </a:lnTo>
                  <a:cubicBezTo>
                    <a:pt x="4600212" y="5835864"/>
                    <a:pt x="4595403" y="5817788"/>
                    <a:pt x="4601531" y="5792419"/>
                  </a:cubicBezTo>
                  <a:cubicBezTo>
                    <a:pt x="4607350" y="5768603"/>
                    <a:pt x="4619375" y="5752544"/>
                    <a:pt x="4623874" y="5746492"/>
                  </a:cubicBezTo>
                  <a:cubicBezTo>
                    <a:pt x="4633087" y="5734157"/>
                    <a:pt x="4646135" y="5713749"/>
                    <a:pt x="4660766" y="5688012"/>
                  </a:cubicBezTo>
                  <a:close/>
                  <a:moveTo>
                    <a:pt x="4726103" y="5611700"/>
                  </a:moveTo>
                  <a:lnTo>
                    <a:pt x="4710092" y="5644555"/>
                  </a:lnTo>
                  <a:lnTo>
                    <a:pt x="4709909" y="5649131"/>
                  </a:lnTo>
                  <a:lnTo>
                    <a:pt x="4707835" y="5649187"/>
                  </a:lnTo>
                  <a:lnTo>
                    <a:pt x="4704318" y="5656403"/>
                  </a:lnTo>
                  <a:lnTo>
                    <a:pt x="4680576" y="5699383"/>
                  </a:lnTo>
                  <a:lnTo>
                    <a:pt x="4710452" y="5700427"/>
                  </a:lnTo>
                  <a:cubicBezTo>
                    <a:pt x="4747163" y="5705438"/>
                    <a:pt x="4785957" y="5721686"/>
                    <a:pt x="4826279" y="5748974"/>
                  </a:cubicBezTo>
                  <a:cubicBezTo>
                    <a:pt x="4848544" y="5764025"/>
                    <a:pt x="4869800" y="5781170"/>
                    <a:pt x="4890359" y="5797694"/>
                  </a:cubicBezTo>
                  <a:cubicBezTo>
                    <a:pt x="4910762" y="5814141"/>
                    <a:pt x="4931786" y="5831131"/>
                    <a:pt x="4953819" y="5845948"/>
                  </a:cubicBezTo>
                  <a:cubicBezTo>
                    <a:pt x="4961266" y="5850991"/>
                    <a:pt x="4982833" y="5871317"/>
                    <a:pt x="5010141" y="5896918"/>
                  </a:cubicBezTo>
                  <a:cubicBezTo>
                    <a:pt x="5047787" y="5932294"/>
                    <a:pt x="5104458" y="5985562"/>
                    <a:pt x="5137511" y="6009985"/>
                  </a:cubicBezTo>
                  <a:lnTo>
                    <a:pt x="5147582" y="6015566"/>
                  </a:lnTo>
                  <a:lnTo>
                    <a:pt x="5291462" y="5996311"/>
                  </a:lnTo>
                  <a:lnTo>
                    <a:pt x="5286161" y="5992680"/>
                  </a:lnTo>
                  <a:cubicBezTo>
                    <a:pt x="5234500" y="5953725"/>
                    <a:pt x="5157115" y="5877154"/>
                    <a:pt x="5096487" y="5817166"/>
                  </a:cubicBezTo>
                  <a:cubicBezTo>
                    <a:pt x="5062817" y="5783807"/>
                    <a:pt x="5036207" y="5757508"/>
                    <a:pt x="5023252" y="5746802"/>
                  </a:cubicBezTo>
                  <a:cubicBezTo>
                    <a:pt x="4952189" y="5688075"/>
                    <a:pt x="4844277" y="5610884"/>
                    <a:pt x="4726589" y="5618641"/>
                  </a:cubicBezTo>
                  <a:close/>
                  <a:moveTo>
                    <a:pt x="3881943" y="5541603"/>
                  </a:moveTo>
                  <a:lnTo>
                    <a:pt x="3881984" y="5541605"/>
                  </a:lnTo>
                  <a:lnTo>
                    <a:pt x="3881907" y="5541605"/>
                  </a:lnTo>
                  <a:close/>
                  <a:moveTo>
                    <a:pt x="4789333" y="5524790"/>
                  </a:moveTo>
                  <a:lnTo>
                    <a:pt x="4754983" y="5556966"/>
                  </a:lnTo>
                  <a:lnTo>
                    <a:pt x="4754983" y="5557044"/>
                  </a:lnTo>
                  <a:lnTo>
                    <a:pt x="4750216" y="5552344"/>
                  </a:lnTo>
                  <a:lnTo>
                    <a:pt x="4728500" y="5606782"/>
                  </a:lnTo>
                  <a:lnTo>
                    <a:pt x="4726497" y="5610893"/>
                  </a:lnTo>
                  <a:lnTo>
                    <a:pt x="4770550" y="5611730"/>
                  </a:lnTo>
                  <a:cubicBezTo>
                    <a:pt x="4873029" y="5622189"/>
                    <a:pt x="4965077" y="5688696"/>
                    <a:pt x="5028139" y="5740829"/>
                  </a:cubicBezTo>
                  <a:cubicBezTo>
                    <a:pt x="5041327" y="5751689"/>
                    <a:pt x="5068015" y="5778144"/>
                    <a:pt x="5101917" y="5811658"/>
                  </a:cubicBezTo>
                  <a:cubicBezTo>
                    <a:pt x="5158647" y="5867806"/>
                    <a:pt x="5237152" y="5945511"/>
                    <a:pt x="5288765" y="5985012"/>
                  </a:cubicBezTo>
                  <a:lnTo>
                    <a:pt x="5302785" y="5994796"/>
                  </a:lnTo>
                  <a:lnTo>
                    <a:pt x="5337235" y="5990186"/>
                  </a:lnTo>
                  <a:lnTo>
                    <a:pt x="5460580" y="5961637"/>
                  </a:lnTo>
                  <a:lnTo>
                    <a:pt x="5428987" y="5941611"/>
                  </a:lnTo>
                  <a:cubicBezTo>
                    <a:pt x="5354350" y="5888904"/>
                    <a:pt x="5244585" y="5784158"/>
                    <a:pt x="5189892" y="5731907"/>
                  </a:cubicBezTo>
                  <a:cubicBezTo>
                    <a:pt x="5179574" y="5722055"/>
                    <a:pt x="5171273" y="5714142"/>
                    <a:pt x="5165610" y="5708867"/>
                  </a:cubicBezTo>
                  <a:cubicBezTo>
                    <a:pt x="5118287" y="5664724"/>
                    <a:pt x="5060723" y="5614608"/>
                    <a:pt x="4993152" y="5577680"/>
                  </a:cubicBezTo>
                  <a:cubicBezTo>
                    <a:pt x="4941135" y="5549286"/>
                    <a:pt x="4887940" y="5531933"/>
                    <a:pt x="4836774" y="5526340"/>
                  </a:cubicBezTo>
                  <a:close/>
                  <a:moveTo>
                    <a:pt x="2020436" y="5508870"/>
                  </a:moveTo>
                  <a:lnTo>
                    <a:pt x="2075252" y="5529224"/>
                  </a:lnTo>
                  <a:cubicBezTo>
                    <a:pt x="2146942" y="5552922"/>
                    <a:pt x="2220239" y="5571357"/>
                    <a:pt x="2294327" y="5584119"/>
                  </a:cubicBezTo>
                  <a:cubicBezTo>
                    <a:pt x="2343124" y="5592497"/>
                    <a:pt x="2393473" y="5598781"/>
                    <a:pt x="2442115" y="5604754"/>
                  </a:cubicBezTo>
                  <a:cubicBezTo>
                    <a:pt x="2547856" y="5617865"/>
                    <a:pt x="2657242" y="5631365"/>
                    <a:pt x="2759569" y="5668215"/>
                  </a:cubicBezTo>
                  <a:cubicBezTo>
                    <a:pt x="2842288" y="5698035"/>
                    <a:pt x="2935917" y="5755098"/>
                    <a:pt x="2998521" y="5836241"/>
                  </a:cubicBezTo>
                  <a:lnTo>
                    <a:pt x="3004837" y="5845959"/>
                  </a:lnTo>
                  <a:lnTo>
                    <a:pt x="3094168" y="5851767"/>
                  </a:lnTo>
                  <a:lnTo>
                    <a:pt x="3166648" y="5856480"/>
                  </a:lnTo>
                  <a:lnTo>
                    <a:pt x="3155790" y="5831730"/>
                  </a:lnTo>
                  <a:lnTo>
                    <a:pt x="3113364" y="5742150"/>
                  </a:lnTo>
                  <a:lnTo>
                    <a:pt x="3009306" y="5685606"/>
                  </a:lnTo>
                  <a:cubicBezTo>
                    <a:pt x="2884700" y="5628305"/>
                    <a:pt x="2735734" y="5589278"/>
                    <a:pt x="2551114" y="5564957"/>
                  </a:cubicBezTo>
                  <a:cubicBezTo>
                    <a:pt x="2464691" y="5553553"/>
                    <a:pt x="2376251" y="5545795"/>
                    <a:pt x="2290758" y="5538192"/>
                  </a:cubicBezTo>
                  <a:cubicBezTo>
                    <a:pt x="2233776" y="5533188"/>
                    <a:pt x="2175825" y="5528088"/>
                    <a:pt x="2117776" y="5521852"/>
                  </a:cubicBezTo>
                  <a:close/>
                  <a:moveTo>
                    <a:pt x="3551706" y="5487497"/>
                  </a:moveTo>
                  <a:lnTo>
                    <a:pt x="3549502" y="5505415"/>
                  </a:lnTo>
                  <a:cubicBezTo>
                    <a:pt x="3538302" y="5599969"/>
                    <a:pt x="3525693" y="5717929"/>
                    <a:pt x="3512863" y="5862939"/>
                  </a:cubicBezTo>
                  <a:lnTo>
                    <a:pt x="3512600" y="5866185"/>
                  </a:lnTo>
                  <a:lnTo>
                    <a:pt x="3513871" y="5864490"/>
                  </a:lnTo>
                  <a:cubicBezTo>
                    <a:pt x="3530085" y="5876592"/>
                    <a:pt x="3550100" y="5883962"/>
                    <a:pt x="3570271" y="5885204"/>
                  </a:cubicBezTo>
                  <a:cubicBezTo>
                    <a:pt x="3577098" y="5885591"/>
                    <a:pt x="3584235" y="5885359"/>
                    <a:pt x="3591062" y="5885048"/>
                  </a:cubicBezTo>
                  <a:cubicBezTo>
                    <a:pt x="3599130" y="5884738"/>
                    <a:pt x="3607509" y="5884428"/>
                    <a:pt x="3615887" y="5885204"/>
                  </a:cubicBezTo>
                  <a:cubicBezTo>
                    <a:pt x="3625430" y="5886096"/>
                    <a:pt x="3634022" y="5888559"/>
                    <a:pt x="3641159" y="5892341"/>
                  </a:cubicBezTo>
                  <a:lnTo>
                    <a:pt x="3649671" y="5900084"/>
                  </a:lnTo>
                  <a:lnTo>
                    <a:pt x="3687293" y="5782239"/>
                  </a:lnTo>
                  <a:lnTo>
                    <a:pt x="3659139" y="5771783"/>
                  </a:lnTo>
                  <a:cubicBezTo>
                    <a:pt x="3646280" y="5769029"/>
                    <a:pt x="3632917" y="5767594"/>
                    <a:pt x="3619767" y="5766197"/>
                  </a:cubicBezTo>
                  <a:lnTo>
                    <a:pt x="3611854" y="5765343"/>
                  </a:lnTo>
                  <a:cubicBezTo>
                    <a:pt x="3581288" y="5761930"/>
                    <a:pt x="3550023" y="5755879"/>
                    <a:pt x="3527913" y="5735088"/>
                  </a:cubicBezTo>
                  <a:lnTo>
                    <a:pt x="3533188" y="5729424"/>
                  </a:lnTo>
                  <a:cubicBezTo>
                    <a:pt x="3553669" y="5748586"/>
                    <a:pt x="3583537" y="5754327"/>
                    <a:pt x="3612707" y="5757585"/>
                  </a:cubicBezTo>
                  <a:lnTo>
                    <a:pt x="3620620" y="5758439"/>
                  </a:lnTo>
                  <a:cubicBezTo>
                    <a:pt x="3634158" y="5759913"/>
                    <a:pt x="3647928" y="5761407"/>
                    <a:pt x="3661281" y="5764306"/>
                  </a:cubicBezTo>
                  <a:lnTo>
                    <a:pt x="3689627" y="5774930"/>
                  </a:lnTo>
                  <a:lnTo>
                    <a:pt x="3722267" y="5672690"/>
                  </a:lnTo>
                  <a:lnTo>
                    <a:pt x="3727648" y="5657878"/>
                  </a:lnTo>
                  <a:lnTo>
                    <a:pt x="3640316" y="5646367"/>
                  </a:lnTo>
                  <a:cubicBezTo>
                    <a:pt x="3608460" y="5637823"/>
                    <a:pt x="3577719" y="5625119"/>
                    <a:pt x="3548937" y="5608478"/>
                  </a:cubicBezTo>
                  <a:lnTo>
                    <a:pt x="3552816" y="5601729"/>
                  </a:lnTo>
                  <a:cubicBezTo>
                    <a:pt x="3581016" y="5618021"/>
                    <a:pt x="3611136" y="5630453"/>
                    <a:pt x="3642343" y="5638812"/>
                  </a:cubicBezTo>
                  <a:lnTo>
                    <a:pt x="3730364" y="5650401"/>
                  </a:lnTo>
                  <a:lnTo>
                    <a:pt x="3766499" y="5550925"/>
                  </a:lnTo>
                  <a:lnTo>
                    <a:pt x="3762047" y="5550992"/>
                  </a:lnTo>
                  <a:cubicBezTo>
                    <a:pt x="3703456" y="5550992"/>
                    <a:pt x="3645562" y="5537246"/>
                    <a:pt x="3591575" y="5510769"/>
                  </a:cubicBezTo>
                  <a:close/>
                  <a:moveTo>
                    <a:pt x="4750573" y="5487198"/>
                  </a:moveTo>
                  <a:lnTo>
                    <a:pt x="4532417" y="5563536"/>
                  </a:lnTo>
                  <a:cubicBezTo>
                    <a:pt x="4290803" y="5635147"/>
                    <a:pt x="4037395" y="5672326"/>
                    <a:pt x="3786562" y="5672326"/>
                  </a:cubicBezTo>
                  <a:lnTo>
                    <a:pt x="3786562" y="5672249"/>
                  </a:lnTo>
                  <a:cubicBezTo>
                    <a:pt x="3774305" y="5672249"/>
                    <a:pt x="3762047" y="5672171"/>
                    <a:pt x="3749790" y="5672016"/>
                  </a:cubicBezTo>
                  <a:lnTo>
                    <a:pt x="3749790" y="5664473"/>
                  </a:lnTo>
                  <a:lnTo>
                    <a:pt x="3745838" y="5675556"/>
                  </a:lnTo>
                  <a:lnTo>
                    <a:pt x="3716660" y="5766869"/>
                  </a:lnTo>
                  <a:lnTo>
                    <a:pt x="3864942" y="5766354"/>
                  </a:lnTo>
                  <a:cubicBezTo>
                    <a:pt x="4021011" y="5760801"/>
                    <a:pt x="4176436" y="5740248"/>
                    <a:pt x="4328763" y="5704988"/>
                  </a:cubicBezTo>
                  <a:cubicBezTo>
                    <a:pt x="4351959" y="5699635"/>
                    <a:pt x="4375155" y="5693894"/>
                    <a:pt x="4398351" y="5688153"/>
                  </a:cubicBezTo>
                  <a:cubicBezTo>
                    <a:pt x="4474398" y="5669417"/>
                    <a:pt x="4552278" y="5650202"/>
                    <a:pt x="4631107" y="5643467"/>
                  </a:cubicBezTo>
                  <a:lnTo>
                    <a:pt x="4685437" y="5642029"/>
                  </a:lnTo>
                  <a:lnTo>
                    <a:pt x="4707156" y="5597560"/>
                  </a:lnTo>
                  <a:cubicBezTo>
                    <a:pt x="4722701" y="5563910"/>
                    <a:pt x="4737577" y="5527675"/>
                    <a:pt x="4749531" y="5491601"/>
                  </a:cubicBezTo>
                  <a:close/>
                  <a:moveTo>
                    <a:pt x="3389169" y="5486070"/>
                  </a:moveTo>
                  <a:lnTo>
                    <a:pt x="3323972" y="5606953"/>
                  </a:lnTo>
                  <a:cubicBezTo>
                    <a:pt x="3282196" y="5694978"/>
                    <a:pt x="3255566" y="5776124"/>
                    <a:pt x="3243697" y="5851523"/>
                  </a:cubicBezTo>
                  <a:lnTo>
                    <a:pt x="3237006" y="5958967"/>
                  </a:lnTo>
                  <a:lnTo>
                    <a:pt x="3259258" y="6009705"/>
                  </a:lnTo>
                  <a:cubicBezTo>
                    <a:pt x="3285912" y="6073450"/>
                    <a:pt x="3311678" y="6138443"/>
                    <a:pt x="3336054" y="6204451"/>
                  </a:cubicBezTo>
                  <a:lnTo>
                    <a:pt x="3389963" y="6367478"/>
                  </a:lnTo>
                  <a:lnTo>
                    <a:pt x="3389687" y="6364837"/>
                  </a:lnTo>
                  <a:cubicBezTo>
                    <a:pt x="3381619" y="6315187"/>
                    <a:pt x="3368489" y="6264644"/>
                    <a:pt x="3355067" y="6212898"/>
                  </a:cubicBezTo>
                  <a:cubicBezTo>
                    <a:pt x="3325975" y="6100873"/>
                    <a:pt x="3295874" y="5984970"/>
                    <a:pt x="3320700" y="5872015"/>
                  </a:cubicBezTo>
                  <a:cubicBezTo>
                    <a:pt x="3329699" y="5831053"/>
                    <a:pt x="3345370" y="5791177"/>
                    <a:pt x="3360498" y="5752698"/>
                  </a:cubicBezTo>
                  <a:cubicBezTo>
                    <a:pt x="3384780" y="5690945"/>
                    <a:pt x="3407666" y="5632683"/>
                    <a:pt x="3405649" y="5569999"/>
                  </a:cubicBezTo>
                  <a:cubicBezTo>
                    <a:pt x="3405145" y="5554716"/>
                    <a:pt x="3403177" y="5539758"/>
                    <a:pt x="3400086" y="5524993"/>
                  </a:cubicBezTo>
                  <a:close/>
                  <a:moveTo>
                    <a:pt x="3359927" y="5414610"/>
                  </a:moveTo>
                  <a:lnTo>
                    <a:pt x="3300331" y="5491092"/>
                  </a:lnTo>
                  <a:cubicBezTo>
                    <a:pt x="3257617" y="5554038"/>
                    <a:pt x="3222102" y="5623655"/>
                    <a:pt x="3196862" y="5693933"/>
                  </a:cubicBezTo>
                  <a:lnTo>
                    <a:pt x="3167097" y="5799076"/>
                  </a:lnTo>
                  <a:lnTo>
                    <a:pt x="3165955" y="5798843"/>
                  </a:lnTo>
                  <a:lnTo>
                    <a:pt x="3177133" y="5822451"/>
                  </a:lnTo>
                  <a:lnTo>
                    <a:pt x="3192803" y="5858180"/>
                  </a:lnTo>
                  <a:lnTo>
                    <a:pt x="3194401" y="5858284"/>
                  </a:lnTo>
                  <a:lnTo>
                    <a:pt x="3194188" y="5861337"/>
                  </a:lnTo>
                  <a:lnTo>
                    <a:pt x="3230224" y="5943503"/>
                  </a:lnTo>
                  <a:lnTo>
                    <a:pt x="3235967" y="5850709"/>
                  </a:lnTo>
                  <a:cubicBezTo>
                    <a:pt x="3247912" y="5774582"/>
                    <a:pt x="3274727" y="5692748"/>
                    <a:pt x="3316792" y="5604034"/>
                  </a:cubicBezTo>
                  <a:lnTo>
                    <a:pt x="3385705" y="5476172"/>
                  </a:lnTo>
                  <a:close/>
                  <a:moveTo>
                    <a:pt x="3563327" y="5394864"/>
                  </a:moveTo>
                  <a:lnTo>
                    <a:pt x="3560189" y="5418527"/>
                  </a:lnTo>
                  <a:lnTo>
                    <a:pt x="3552740" y="5479090"/>
                  </a:lnTo>
                  <a:lnTo>
                    <a:pt x="3597231" y="5504885"/>
                  </a:lnTo>
                  <a:cubicBezTo>
                    <a:pt x="3634149" y="5522697"/>
                    <a:pt x="3672890" y="5534433"/>
                    <a:pt x="3712407" y="5539813"/>
                  </a:cubicBezTo>
                  <a:lnTo>
                    <a:pt x="3769404" y="5542930"/>
                  </a:lnTo>
                  <a:lnTo>
                    <a:pt x="3794596" y="5473579"/>
                  </a:lnTo>
                  <a:lnTo>
                    <a:pt x="3741184" y="5469164"/>
                  </a:lnTo>
                  <a:cubicBezTo>
                    <a:pt x="3698935" y="5462206"/>
                    <a:pt x="3657331" y="5448451"/>
                    <a:pt x="3618359" y="5428537"/>
                  </a:cubicBezTo>
                  <a:close/>
                  <a:moveTo>
                    <a:pt x="4938467" y="5385093"/>
                  </a:moveTo>
                  <a:lnTo>
                    <a:pt x="4797342" y="5517288"/>
                  </a:lnTo>
                  <a:lnTo>
                    <a:pt x="4837443" y="5518531"/>
                  </a:lnTo>
                  <a:cubicBezTo>
                    <a:pt x="4889671" y="5524190"/>
                    <a:pt x="4943928" y="5541935"/>
                    <a:pt x="4996875" y="5570853"/>
                  </a:cubicBezTo>
                  <a:cubicBezTo>
                    <a:pt x="5065222" y="5608246"/>
                    <a:pt x="5123251" y="5658750"/>
                    <a:pt x="5170885" y="5703203"/>
                  </a:cubicBezTo>
                  <a:cubicBezTo>
                    <a:pt x="5176548" y="5708479"/>
                    <a:pt x="5184927" y="5716469"/>
                    <a:pt x="5195245" y="5726322"/>
                  </a:cubicBezTo>
                  <a:cubicBezTo>
                    <a:pt x="5258579" y="5786805"/>
                    <a:pt x="5396277" y="5918326"/>
                    <a:pt x="5464949" y="5955718"/>
                  </a:cubicBezTo>
                  <a:lnTo>
                    <a:pt x="5472788" y="5958811"/>
                  </a:lnTo>
                  <a:lnTo>
                    <a:pt x="5553658" y="5940093"/>
                  </a:lnTo>
                  <a:lnTo>
                    <a:pt x="5683728" y="5899620"/>
                  </a:lnTo>
                  <a:lnTo>
                    <a:pt x="5659124" y="5885599"/>
                  </a:lnTo>
                  <a:cubicBezTo>
                    <a:pt x="5548632" y="5816018"/>
                    <a:pt x="5355543" y="5656258"/>
                    <a:pt x="5256299" y="5574189"/>
                  </a:cubicBezTo>
                  <a:cubicBezTo>
                    <a:pt x="5245749" y="5565500"/>
                    <a:pt x="5236439" y="5557742"/>
                    <a:pt x="5228604" y="5551303"/>
                  </a:cubicBezTo>
                  <a:cubicBezTo>
                    <a:pt x="5162797" y="5497075"/>
                    <a:pt x="5091885" y="5443895"/>
                    <a:pt x="5013085" y="5409828"/>
                  </a:cubicBezTo>
                  <a:close/>
                  <a:moveTo>
                    <a:pt x="4781026" y="5341718"/>
                  </a:moveTo>
                  <a:lnTo>
                    <a:pt x="4714708" y="5373751"/>
                  </a:lnTo>
                  <a:cubicBezTo>
                    <a:pt x="4631036" y="5408989"/>
                    <a:pt x="4544996" y="5430939"/>
                    <a:pt x="4446606" y="5454329"/>
                  </a:cubicBezTo>
                  <a:cubicBezTo>
                    <a:pt x="4300621" y="5489007"/>
                    <a:pt x="4157167" y="5520761"/>
                    <a:pt x="4018667" y="5534470"/>
                  </a:cubicBezTo>
                  <a:lnTo>
                    <a:pt x="3881943" y="5541603"/>
                  </a:lnTo>
                  <a:lnTo>
                    <a:pt x="3795015" y="5537659"/>
                  </a:lnTo>
                  <a:lnTo>
                    <a:pt x="3749868" y="5664255"/>
                  </a:lnTo>
                  <a:lnTo>
                    <a:pt x="4009420" y="5654729"/>
                  </a:lnTo>
                  <a:cubicBezTo>
                    <a:pt x="4182472" y="5639686"/>
                    <a:pt x="4354676" y="5607397"/>
                    <a:pt x="4521348" y="5558665"/>
                  </a:cubicBezTo>
                  <a:lnTo>
                    <a:pt x="4752708" y="5478176"/>
                  </a:lnTo>
                  <a:lnTo>
                    <a:pt x="4774378" y="5386602"/>
                  </a:lnTo>
                  <a:cubicBezTo>
                    <a:pt x="4774843" y="5382413"/>
                    <a:pt x="4775309" y="5378069"/>
                    <a:pt x="4775697" y="5373647"/>
                  </a:cubicBezTo>
                  <a:close/>
                  <a:moveTo>
                    <a:pt x="1676763" y="5329367"/>
                  </a:moveTo>
                  <a:lnTo>
                    <a:pt x="1718049" y="5358649"/>
                  </a:lnTo>
                  <a:cubicBezTo>
                    <a:pt x="1797490" y="5409730"/>
                    <a:pt x="1881683" y="5453707"/>
                    <a:pt x="1969028" y="5489781"/>
                  </a:cubicBezTo>
                  <a:lnTo>
                    <a:pt x="1987437" y="5496617"/>
                  </a:lnTo>
                  <a:lnTo>
                    <a:pt x="2118717" y="5514104"/>
                  </a:lnTo>
                  <a:cubicBezTo>
                    <a:pt x="2176678" y="5520329"/>
                    <a:pt x="2234552" y="5525430"/>
                    <a:pt x="2291456" y="5530434"/>
                  </a:cubicBezTo>
                  <a:cubicBezTo>
                    <a:pt x="2377026" y="5537959"/>
                    <a:pt x="2465544" y="5545795"/>
                    <a:pt x="2552123" y="5557199"/>
                  </a:cubicBezTo>
                  <a:cubicBezTo>
                    <a:pt x="2737615" y="5581695"/>
                    <a:pt x="2887367" y="5620941"/>
                    <a:pt x="3012736" y="5678601"/>
                  </a:cubicBezTo>
                  <a:lnTo>
                    <a:pt x="3107708" y="5730207"/>
                  </a:lnTo>
                  <a:lnTo>
                    <a:pt x="3071621" y="5654012"/>
                  </a:lnTo>
                  <a:lnTo>
                    <a:pt x="3019690" y="5549851"/>
                  </a:lnTo>
                  <a:lnTo>
                    <a:pt x="2973819" y="5531297"/>
                  </a:lnTo>
                  <a:cubicBezTo>
                    <a:pt x="2921365" y="5514511"/>
                    <a:pt x="2865116" y="5508111"/>
                    <a:pt x="2810306" y="5501885"/>
                  </a:cubicBezTo>
                  <a:cubicBezTo>
                    <a:pt x="2794014" y="5500023"/>
                    <a:pt x="2777800" y="5498161"/>
                    <a:pt x="2761664" y="5496067"/>
                  </a:cubicBezTo>
                  <a:cubicBezTo>
                    <a:pt x="2705496" y="5488696"/>
                    <a:pt x="2649018" y="5477835"/>
                    <a:pt x="2594325" y="5467362"/>
                  </a:cubicBezTo>
                  <a:cubicBezTo>
                    <a:pt x="2532650" y="5455492"/>
                    <a:pt x="2468880" y="5443235"/>
                    <a:pt x="2405575" y="5436020"/>
                  </a:cubicBezTo>
                  <a:cubicBezTo>
                    <a:pt x="2361045" y="5430978"/>
                    <a:pt x="2315506" y="5428262"/>
                    <a:pt x="2271518" y="5425702"/>
                  </a:cubicBezTo>
                  <a:cubicBezTo>
                    <a:pt x="2231720" y="5423375"/>
                    <a:pt x="2190603" y="5420970"/>
                    <a:pt x="2150262" y="5416780"/>
                  </a:cubicBezTo>
                  <a:cubicBezTo>
                    <a:pt x="2082458" y="5409799"/>
                    <a:pt x="2014266" y="5397619"/>
                    <a:pt x="1948324" y="5385826"/>
                  </a:cubicBezTo>
                  <a:lnTo>
                    <a:pt x="1772064" y="5354329"/>
                  </a:lnTo>
                  <a:cubicBezTo>
                    <a:pt x="1748984" y="5350218"/>
                    <a:pt x="1724372" y="5345815"/>
                    <a:pt x="1700148" y="5339114"/>
                  </a:cubicBezTo>
                  <a:close/>
                  <a:moveTo>
                    <a:pt x="4831053" y="5294502"/>
                  </a:moveTo>
                  <a:lnTo>
                    <a:pt x="4826899" y="5297697"/>
                  </a:lnTo>
                  <a:cubicBezTo>
                    <a:pt x="4804866" y="5316626"/>
                    <a:pt x="4801918" y="5346727"/>
                    <a:pt x="4799048" y="5375819"/>
                  </a:cubicBezTo>
                  <a:cubicBezTo>
                    <a:pt x="4798582" y="5380396"/>
                    <a:pt x="4798195" y="5384818"/>
                    <a:pt x="4797652" y="5389163"/>
                  </a:cubicBezTo>
                  <a:cubicBezTo>
                    <a:pt x="4793676" y="5423259"/>
                    <a:pt x="4784376" y="5460332"/>
                    <a:pt x="4772076" y="5497547"/>
                  </a:cubicBezTo>
                  <a:lnTo>
                    <a:pt x="4765353" y="5514401"/>
                  </a:lnTo>
                  <a:lnTo>
                    <a:pt x="4849396" y="5432532"/>
                  </a:lnTo>
                  <a:lnTo>
                    <a:pt x="4834318" y="5367974"/>
                  </a:lnTo>
                  <a:close/>
                  <a:moveTo>
                    <a:pt x="5069100" y="5292762"/>
                  </a:moveTo>
                  <a:lnTo>
                    <a:pt x="5033304" y="5296470"/>
                  </a:lnTo>
                  <a:lnTo>
                    <a:pt x="5031693" y="5297766"/>
                  </a:lnTo>
                  <a:lnTo>
                    <a:pt x="4944855" y="5379109"/>
                  </a:lnTo>
                  <a:lnTo>
                    <a:pt x="5015880" y="5402589"/>
                  </a:lnTo>
                  <a:cubicBezTo>
                    <a:pt x="5095643" y="5436990"/>
                    <a:pt x="5167181" y="5490636"/>
                    <a:pt x="5233569" y="5545329"/>
                  </a:cubicBezTo>
                  <a:cubicBezTo>
                    <a:pt x="5241404" y="5551769"/>
                    <a:pt x="5250713" y="5559527"/>
                    <a:pt x="5261265" y="5568215"/>
                  </a:cubicBezTo>
                  <a:cubicBezTo>
                    <a:pt x="5352565" y="5643768"/>
                    <a:pt x="5551018" y="5807940"/>
                    <a:pt x="5662454" y="5878467"/>
                  </a:cubicBezTo>
                  <a:lnTo>
                    <a:pt x="5693889" y="5896458"/>
                  </a:lnTo>
                  <a:lnTo>
                    <a:pt x="5698889" y="5894902"/>
                  </a:lnTo>
                  <a:cubicBezTo>
                    <a:pt x="5769031" y="5870073"/>
                    <a:pt x="5835550" y="5840687"/>
                    <a:pt x="5899087" y="5807386"/>
                  </a:cubicBezTo>
                  <a:lnTo>
                    <a:pt x="5920022" y="5794639"/>
                  </a:lnTo>
                  <a:lnTo>
                    <a:pt x="5918593" y="5794747"/>
                  </a:lnTo>
                  <a:cubicBezTo>
                    <a:pt x="5863435" y="5794747"/>
                    <a:pt x="5812931" y="5774110"/>
                    <a:pt x="5778098" y="5755026"/>
                  </a:cubicBezTo>
                  <a:cubicBezTo>
                    <a:pt x="5731395" y="5729502"/>
                    <a:pt x="5689502" y="5695135"/>
                    <a:pt x="5649083" y="5661854"/>
                  </a:cubicBezTo>
                  <a:lnTo>
                    <a:pt x="5634886" y="5650217"/>
                  </a:lnTo>
                  <a:cubicBezTo>
                    <a:pt x="5494623" y="5535632"/>
                    <a:pt x="5344430" y="5430745"/>
                    <a:pt x="5188418" y="5338658"/>
                  </a:cubicBezTo>
                  <a:cubicBezTo>
                    <a:pt x="5149551" y="5315734"/>
                    <a:pt x="5108894" y="5295253"/>
                    <a:pt x="5069100" y="5292762"/>
                  </a:cubicBezTo>
                  <a:close/>
                  <a:moveTo>
                    <a:pt x="3304825" y="5272777"/>
                  </a:moveTo>
                  <a:lnTo>
                    <a:pt x="3239365" y="5352643"/>
                  </a:lnTo>
                  <a:cubicBezTo>
                    <a:pt x="3192357" y="5419160"/>
                    <a:pt x="3154494" y="5492625"/>
                    <a:pt x="3127579" y="5569519"/>
                  </a:cubicBezTo>
                  <a:lnTo>
                    <a:pt x="3101970" y="5663713"/>
                  </a:lnTo>
                  <a:lnTo>
                    <a:pt x="3161726" y="5789912"/>
                  </a:lnTo>
                  <a:lnTo>
                    <a:pt x="3189594" y="5691429"/>
                  </a:lnTo>
                  <a:cubicBezTo>
                    <a:pt x="3215057" y="5620509"/>
                    <a:pt x="3250892" y="5550244"/>
                    <a:pt x="3293984" y="5486714"/>
                  </a:cubicBezTo>
                  <a:lnTo>
                    <a:pt x="3356506" y="5406439"/>
                  </a:lnTo>
                  <a:lnTo>
                    <a:pt x="3351188" y="5393739"/>
                  </a:lnTo>
                  <a:cubicBezTo>
                    <a:pt x="3338194" y="5365229"/>
                    <a:pt x="3324967" y="5336214"/>
                    <a:pt x="3314542" y="5306356"/>
                  </a:cubicBezTo>
                  <a:close/>
                  <a:moveTo>
                    <a:pt x="5192610" y="5168336"/>
                  </a:moveTo>
                  <a:lnTo>
                    <a:pt x="5044355" y="5287581"/>
                  </a:lnTo>
                  <a:lnTo>
                    <a:pt x="5068812" y="5284945"/>
                  </a:lnTo>
                  <a:cubicBezTo>
                    <a:pt x="5110345" y="5287316"/>
                    <a:pt x="5152324" y="5308365"/>
                    <a:pt x="5192297" y="5331987"/>
                  </a:cubicBezTo>
                  <a:cubicBezTo>
                    <a:pt x="5348697" y="5424306"/>
                    <a:pt x="5499200" y="5529348"/>
                    <a:pt x="5639774" y="5644243"/>
                  </a:cubicBezTo>
                  <a:lnTo>
                    <a:pt x="5653971" y="5655880"/>
                  </a:lnTo>
                  <a:cubicBezTo>
                    <a:pt x="5694157" y="5688851"/>
                    <a:pt x="5735739" y="5722986"/>
                    <a:pt x="5781821" y="5748199"/>
                  </a:cubicBezTo>
                  <a:cubicBezTo>
                    <a:pt x="5812135" y="5764782"/>
                    <a:pt x="5854537" y="5782586"/>
                    <a:pt x="5901336" y="5786263"/>
                  </a:cubicBezTo>
                  <a:lnTo>
                    <a:pt x="5935662" y="5785117"/>
                  </a:lnTo>
                  <a:lnTo>
                    <a:pt x="6081400" y="5696380"/>
                  </a:lnTo>
                  <a:lnTo>
                    <a:pt x="6116311" y="5670190"/>
                  </a:lnTo>
                  <a:lnTo>
                    <a:pt x="5996842" y="5650042"/>
                  </a:lnTo>
                  <a:cubicBezTo>
                    <a:pt x="5952534" y="5639395"/>
                    <a:pt x="5909012" y="5624073"/>
                    <a:pt x="5869873" y="5599790"/>
                  </a:cubicBezTo>
                  <a:cubicBezTo>
                    <a:pt x="5838221" y="5580163"/>
                    <a:pt x="5809982" y="5554872"/>
                    <a:pt x="5782752" y="5530512"/>
                  </a:cubicBezTo>
                  <a:lnTo>
                    <a:pt x="5773985" y="5522677"/>
                  </a:lnTo>
                  <a:cubicBezTo>
                    <a:pt x="5653350" y="5415152"/>
                    <a:pt x="5522939" y="5316937"/>
                    <a:pt x="5386245" y="5230669"/>
                  </a:cubicBezTo>
                  <a:cubicBezTo>
                    <a:pt x="5358084" y="5212923"/>
                    <a:pt x="5297150" y="5178332"/>
                    <a:pt x="5235158" y="5168430"/>
                  </a:cubicBezTo>
                  <a:close/>
                  <a:moveTo>
                    <a:pt x="4843652" y="5167167"/>
                  </a:moveTo>
                  <a:lnTo>
                    <a:pt x="4650078" y="5263694"/>
                  </a:lnTo>
                  <a:cubicBezTo>
                    <a:pt x="4443935" y="5349214"/>
                    <a:pt x="4214935" y="5394903"/>
                    <a:pt x="3985631" y="5394903"/>
                  </a:cubicBezTo>
                  <a:cubicBezTo>
                    <a:pt x="3976864" y="5394903"/>
                    <a:pt x="3968097" y="5394903"/>
                    <a:pt x="3959331" y="5394671"/>
                  </a:cubicBezTo>
                  <a:cubicBezTo>
                    <a:pt x="3940596" y="5394400"/>
                    <a:pt x="3920425" y="5393798"/>
                    <a:pt x="3899974" y="5391471"/>
                  </a:cubicBezTo>
                  <a:lnTo>
                    <a:pt x="3852853" y="5381006"/>
                  </a:lnTo>
                  <a:lnTo>
                    <a:pt x="3835187" y="5425015"/>
                  </a:lnTo>
                  <a:lnTo>
                    <a:pt x="3797883" y="5529619"/>
                  </a:lnTo>
                  <a:lnTo>
                    <a:pt x="3942010" y="5532334"/>
                  </a:lnTo>
                  <a:cubicBezTo>
                    <a:pt x="4103221" y="5524635"/>
                    <a:pt x="4272188" y="5487688"/>
                    <a:pt x="4444821" y="5446726"/>
                  </a:cubicBezTo>
                  <a:cubicBezTo>
                    <a:pt x="4542803" y="5423452"/>
                    <a:pt x="4628437" y="5401619"/>
                    <a:pt x="4711571" y="5366628"/>
                  </a:cubicBezTo>
                  <a:lnTo>
                    <a:pt x="4782592" y="5332335"/>
                  </a:lnTo>
                  <a:lnTo>
                    <a:pt x="4783843" y="5324840"/>
                  </a:lnTo>
                  <a:cubicBezTo>
                    <a:pt x="4788788" y="5308403"/>
                    <a:pt x="4796992" y="5292654"/>
                    <a:pt x="4811538" y="5280164"/>
                  </a:cubicBezTo>
                  <a:cubicBezTo>
                    <a:pt x="4814719" y="5277449"/>
                    <a:pt x="4818287" y="5274811"/>
                    <a:pt x="4822012" y="5272096"/>
                  </a:cubicBezTo>
                  <a:cubicBezTo>
                    <a:pt x="4832562" y="5264338"/>
                    <a:pt x="4842492" y="5257046"/>
                    <a:pt x="4845751" y="5244788"/>
                  </a:cubicBezTo>
                  <a:cubicBezTo>
                    <a:pt x="4848699" y="5233617"/>
                    <a:pt x="4844897" y="5223454"/>
                    <a:pt x="4843423" y="5219575"/>
                  </a:cubicBezTo>
                  <a:lnTo>
                    <a:pt x="4843113" y="5218799"/>
                  </a:lnTo>
                  <a:cubicBezTo>
                    <a:pt x="4840058" y="5210382"/>
                    <a:pt x="4839160" y="5199929"/>
                    <a:pt x="4839952" y="5188038"/>
                  </a:cubicBezTo>
                  <a:close/>
                  <a:moveTo>
                    <a:pt x="1460005" y="5148211"/>
                  </a:moveTo>
                  <a:lnTo>
                    <a:pt x="1495572" y="5184896"/>
                  </a:lnTo>
                  <a:cubicBezTo>
                    <a:pt x="1529744" y="5217140"/>
                    <a:pt x="1565502" y="5247808"/>
                    <a:pt x="1602648" y="5276800"/>
                  </a:cubicBezTo>
                  <a:lnTo>
                    <a:pt x="1648296" y="5309177"/>
                  </a:lnTo>
                  <a:lnTo>
                    <a:pt x="1702699" y="5331783"/>
                  </a:lnTo>
                  <a:cubicBezTo>
                    <a:pt x="1726486" y="5338328"/>
                    <a:pt x="1750730" y="5342654"/>
                    <a:pt x="1773460" y="5346727"/>
                  </a:cubicBezTo>
                  <a:lnTo>
                    <a:pt x="1949721" y="5378224"/>
                  </a:lnTo>
                  <a:cubicBezTo>
                    <a:pt x="2015584" y="5390016"/>
                    <a:pt x="2083622" y="5402118"/>
                    <a:pt x="2151193" y="5409100"/>
                  </a:cubicBezTo>
                  <a:cubicBezTo>
                    <a:pt x="2191379" y="5413212"/>
                    <a:pt x="2232418" y="5415617"/>
                    <a:pt x="2272139" y="5417944"/>
                  </a:cubicBezTo>
                  <a:cubicBezTo>
                    <a:pt x="2316281" y="5420504"/>
                    <a:pt x="2361898" y="5423220"/>
                    <a:pt x="2406661" y="5428262"/>
                  </a:cubicBezTo>
                  <a:cubicBezTo>
                    <a:pt x="2470276" y="5435477"/>
                    <a:pt x="2534201" y="5447812"/>
                    <a:pt x="2596032" y="5459682"/>
                  </a:cubicBezTo>
                  <a:cubicBezTo>
                    <a:pt x="2650570" y="5470155"/>
                    <a:pt x="2706970" y="5481016"/>
                    <a:pt x="2762905" y="5488309"/>
                  </a:cubicBezTo>
                  <a:cubicBezTo>
                    <a:pt x="2778964" y="5490403"/>
                    <a:pt x="2795178" y="5492265"/>
                    <a:pt x="2811392" y="5494127"/>
                  </a:cubicBezTo>
                  <a:cubicBezTo>
                    <a:pt x="2866726" y="5500411"/>
                    <a:pt x="2923455" y="5506869"/>
                    <a:pt x="2976639" y="5523943"/>
                  </a:cubicBezTo>
                  <a:lnTo>
                    <a:pt x="3014402" y="5539245"/>
                  </a:lnTo>
                  <a:lnTo>
                    <a:pt x="2988117" y="5486524"/>
                  </a:lnTo>
                  <a:lnTo>
                    <a:pt x="2936836" y="5388195"/>
                  </a:lnTo>
                  <a:lnTo>
                    <a:pt x="2874233" y="5359825"/>
                  </a:lnTo>
                  <a:cubicBezTo>
                    <a:pt x="2803964" y="5335686"/>
                    <a:pt x="2726812" y="5329155"/>
                    <a:pt x="2651579" y="5322754"/>
                  </a:cubicBezTo>
                  <a:lnTo>
                    <a:pt x="2649640" y="5322599"/>
                  </a:lnTo>
                  <a:cubicBezTo>
                    <a:pt x="2317911" y="5294515"/>
                    <a:pt x="1983002" y="5253631"/>
                    <a:pt x="1654221" y="5201188"/>
                  </a:cubicBezTo>
                  <a:cubicBezTo>
                    <a:pt x="1606471" y="5193585"/>
                    <a:pt x="1559788" y="5185168"/>
                    <a:pt x="1516673" y="5171397"/>
                  </a:cubicBezTo>
                  <a:close/>
                  <a:moveTo>
                    <a:pt x="3302040" y="5130781"/>
                  </a:moveTo>
                  <a:lnTo>
                    <a:pt x="3234059" y="5209737"/>
                  </a:lnTo>
                  <a:cubicBezTo>
                    <a:pt x="3180745" y="5278850"/>
                    <a:pt x="3134670" y="5353840"/>
                    <a:pt x="3097086" y="5432651"/>
                  </a:cubicBezTo>
                  <a:lnTo>
                    <a:pt x="3047356" y="5553175"/>
                  </a:lnTo>
                  <a:lnTo>
                    <a:pt x="3092682" y="5644097"/>
                  </a:lnTo>
                  <a:lnTo>
                    <a:pt x="3096918" y="5653044"/>
                  </a:lnTo>
                  <a:lnTo>
                    <a:pt x="3120313" y="5566937"/>
                  </a:lnTo>
                  <a:cubicBezTo>
                    <a:pt x="3147455" y="5489369"/>
                    <a:pt x="3185654" y="5415259"/>
                    <a:pt x="3233083" y="5348146"/>
                  </a:cubicBezTo>
                  <a:lnTo>
                    <a:pt x="3302223" y="5263784"/>
                  </a:lnTo>
                  <a:lnTo>
                    <a:pt x="3301386" y="5260894"/>
                  </a:lnTo>
                  <a:cubicBezTo>
                    <a:pt x="3297955" y="5245500"/>
                    <a:pt x="3295603" y="5229854"/>
                    <a:pt x="3294711" y="5213911"/>
                  </a:cubicBezTo>
                  <a:close/>
                  <a:moveTo>
                    <a:pt x="4905732" y="5060114"/>
                  </a:moveTo>
                  <a:lnTo>
                    <a:pt x="4896052" y="5080485"/>
                  </a:lnTo>
                  <a:cubicBezTo>
                    <a:pt x="4873001" y="5134083"/>
                    <a:pt x="4856380" y="5186488"/>
                    <a:pt x="4865146" y="5210731"/>
                  </a:cubicBezTo>
                  <a:cubicBezTo>
                    <a:pt x="4867318" y="5216549"/>
                    <a:pt x="4873136" y="5232298"/>
                    <a:pt x="4868404" y="5250529"/>
                  </a:cubicBezTo>
                  <a:cubicBezTo>
                    <a:pt x="4865766" y="5260653"/>
                    <a:pt x="4860685" y="5268469"/>
                    <a:pt x="4854750" y="5274870"/>
                  </a:cubicBezTo>
                  <a:lnTo>
                    <a:pt x="4838526" y="5288563"/>
                  </a:lnTo>
                  <a:lnTo>
                    <a:pt x="4841959" y="5366927"/>
                  </a:lnTo>
                  <a:lnTo>
                    <a:pt x="4855812" y="5426282"/>
                  </a:lnTo>
                  <a:lnTo>
                    <a:pt x="4875797" y="5406814"/>
                  </a:lnTo>
                  <a:lnTo>
                    <a:pt x="4920395" y="5367860"/>
                  </a:lnTo>
                  <a:lnTo>
                    <a:pt x="4899814" y="5203351"/>
                  </a:lnTo>
                  <a:close/>
                  <a:moveTo>
                    <a:pt x="5341052" y="5049541"/>
                  </a:moveTo>
                  <a:lnTo>
                    <a:pt x="5334694" y="5054054"/>
                  </a:lnTo>
                  <a:lnTo>
                    <a:pt x="5202114" y="5160692"/>
                  </a:lnTo>
                  <a:lnTo>
                    <a:pt x="5235561" y="5160691"/>
                  </a:lnTo>
                  <a:cubicBezTo>
                    <a:pt x="5299313" y="5170695"/>
                    <a:pt x="5361613" y="5205998"/>
                    <a:pt x="5390356" y="5224152"/>
                  </a:cubicBezTo>
                  <a:cubicBezTo>
                    <a:pt x="5527439" y="5310653"/>
                    <a:pt x="5658160" y="5409101"/>
                    <a:pt x="5779106" y="5516936"/>
                  </a:cubicBezTo>
                  <a:lnTo>
                    <a:pt x="5787872" y="5524771"/>
                  </a:lnTo>
                  <a:cubicBezTo>
                    <a:pt x="5814870" y="5548976"/>
                    <a:pt x="5842798" y="5573956"/>
                    <a:pt x="5873907" y="5593274"/>
                  </a:cubicBezTo>
                  <a:cubicBezTo>
                    <a:pt x="5912309" y="5617130"/>
                    <a:pt x="5955250" y="5632199"/>
                    <a:pt x="5999062" y="5642692"/>
                  </a:cubicBezTo>
                  <a:lnTo>
                    <a:pt x="6124755" y="5663856"/>
                  </a:lnTo>
                  <a:lnTo>
                    <a:pt x="6194909" y="5611227"/>
                  </a:lnTo>
                  <a:lnTo>
                    <a:pt x="6244592" y="5567936"/>
                  </a:lnTo>
                  <a:lnTo>
                    <a:pt x="6138453" y="5555764"/>
                  </a:lnTo>
                  <a:cubicBezTo>
                    <a:pt x="6098441" y="5546513"/>
                    <a:pt x="6059477" y="5532762"/>
                    <a:pt x="6022626" y="5514763"/>
                  </a:cubicBezTo>
                  <a:cubicBezTo>
                    <a:pt x="5928213" y="5468603"/>
                    <a:pt x="5849315" y="5395834"/>
                    <a:pt x="5773054" y="5325547"/>
                  </a:cubicBezTo>
                  <a:cubicBezTo>
                    <a:pt x="5753660" y="5307704"/>
                    <a:pt x="5733644" y="5289240"/>
                    <a:pt x="5713707" y="5271552"/>
                  </a:cubicBezTo>
                  <a:cubicBezTo>
                    <a:pt x="5648152" y="5213290"/>
                    <a:pt x="5578175" y="5158674"/>
                    <a:pt x="5505794" y="5109256"/>
                  </a:cubicBezTo>
                  <a:cubicBezTo>
                    <a:pt x="5467043" y="5082783"/>
                    <a:pt x="5416423" y="5062025"/>
                    <a:pt x="5371312" y="5053007"/>
                  </a:cubicBezTo>
                  <a:close/>
                  <a:moveTo>
                    <a:pt x="4886670" y="5045389"/>
                  </a:moveTo>
                  <a:lnTo>
                    <a:pt x="4685866" y="5129730"/>
                  </a:lnTo>
                  <a:cubicBezTo>
                    <a:pt x="4472798" y="5210377"/>
                    <a:pt x="4252541" y="5267557"/>
                    <a:pt x="4028531" y="5300257"/>
                  </a:cubicBezTo>
                  <a:cubicBezTo>
                    <a:pt x="4000991" y="5304291"/>
                    <a:pt x="3972674" y="5307860"/>
                    <a:pt x="3944591" y="5307860"/>
                  </a:cubicBezTo>
                  <a:lnTo>
                    <a:pt x="3944591" y="5307705"/>
                  </a:lnTo>
                  <a:lnTo>
                    <a:pt x="3885660" y="5299277"/>
                  </a:lnTo>
                  <a:lnTo>
                    <a:pt x="3855761" y="5373760"/>
                  </a:lnTo>
                  <a:lnTo>
                    <a:pt x="3901166" y="5383801"/>
                  </a:lnTo>
                  <a:cubicBezTo>
                    <a:pt x="3921221" y="5386060"/>
                    <a:pt x="3941061" y="5386642"/>
                    <a:pt x="3959486" y="5386913"/>
                  </a:cubicBezTo>
                  <a:cubicBezTo>
                    <a:pt x="4272673" y="5391800"/>
                    <a:pt x="4586636" y="5310575"/>
                    <a:pt x="4843811" y="5158442"/>
                  </a:cubicBezTo>
                  <a:lnTo>
                    <a:pt x="4844879" y="5160243"/>
                  </a:lnTo>
                  <a:lnTo>
                    <a:pt x="4846935" y="5148646"/>
                  </a:lnTo>
                  <a:cubicBezTo>
                    <a:pt x="4852496" y="5127388"/>
                    <a:pt x="4860812" y="5104237"/>
                    <a:pt x="4870312" y="5081205"/>
                  </a:cubicBezTo>
                  <a:close/>
                  <a:moveTo>
                    <a:pt x="1299647" y="4965060"/>
                  </a:moveTo>
                  <a:lnTo>
                    <a:pt x="1391325" y="5077375"/>
                  </a:lnTo>
                  <a:lnTo>
                    <a:pt x="1437625" y="5125128"/>
                  </a:lnTo>
                  <a:lnTo>
                    <a:pt x="1458937" y="5139450"/>
                  </a:lnTo>
                  <a:cubicBezTo>
                    <a:pt x="1516281" y="5169186"/>
                    <a:pt x="1584633" y="5182220"/>
                    <a:pt x="1655385" y="5193507"/>
                  </a:cubicBezTo>
                  <a:cubicBezTo>
                    <a:pt x="1984010" y="5245873"/>
                    <a:pt x="2318687" y="5286757"/>
                    <a:pt x="2650183" y="5314841"/>
                  </a:cubicBezTo>
                  <a:lnTo>
                    <a:pt x="2652122" y="5314996"/>
                  </a:lnTo>
                  <a:cubicBezTo>
                    <a:pt x="2727995" y="5321455"/>
                    <a:pt x="2805787" y="5328044"/>
                    <a:pt x="2876991" y="5352569"/>
                  </a:cubicBezTo>
                  <a:lnTo>
                    <a:pt x="2931044" y="5377091"/>
                  </a:lnTo>
                  <a:lnTo>
                    <a:pt x="2846829" y="5215613"/>
                  </a:lnTo>
                  <a:lnTo>
                    <a:pt x="2803642" y="5187312"/>
                  </a:lnTo>
                  <a:cubicBezTo>
                    <a:pt x="2750527" y="5164362"/>
                    <a:pt x="2685695" y="5165075"/>
                    <a:pt x="2630943" y="5165656"/>
                  </a:cubicBezTo>
                  <a:cubicBezTo>
                    <a:pt x="2269191" y="5169535"/>
                    <a:pt x="1906586" y="5131056"/>
                    <a:pt x="1553523" y="5051460"/>
                  </a:cubicBezTo>
                  <a:cubicBezTo>
                    <a:pt x="1479746" y="5034819"/>
                    <a:pt x="1398026" y="5014426"/>
                    <a:pt x="1323353" y="4978694"/>
                  </a:cubicBezTo>
                  <a:close/>
                  <a:moveTo>
                    <a:pt x="5480106" y="4950839"/>
                  </a:moveTo>
                  <a:lnTo>
                    <a:pt x="5350266" y="5043001"/>
                  </a:lnTo>
                  <a:lnTo>
                    <a:pt x="5377609" y="5046339"/>
                  </a:lnTo>
                  <a:cubicBezTo>
                    <a:pt x="5427415" y="5057114"/>
                    <a:pt x="5477788" y="5080707"/>
                    <a:pt x="5510138" y="5102818"/>
                  </a:cubicBezTo>
                  <a:cubicBezTo>
                    <a:pt x="5582830" y="5152468"/>
                    <a:pt x="5653040" y="5207239"/>
                    <a:pt x="5718827" y="5265734"/>
                  </a:cubicBezTo>
                  <a:cubicBezTo>
                    <a:pt x="5738842" y="5283499"/>
                    <a:pt x="5758857" y="5301963"/>
                    <a:pt x="5778252" y="5319884"/>
                  </a:cubicBezTo>
                  <a:cubicBezTo>
                    <a:pt x="5854125" y="5389861"/>
                    <a:pt x="5932635" y="5462242"/>
                    <a:pt x="6025963" y="5507858"/>
                  </a:cubicBezTo>
                  <a:cubicBezTo>
                    <a:pt x="6062270" y="5525624"/>
                    <a:pt x="6100691" y="5539181"/>
                    <a:pt x="6140140" y="5548297"/>
                  </a:cubicBezTo>
                  <a:lnTo>
                    <a:pt x="6252372" y="5561157"/>
                  </a:lnTo>
                  <a:lnTo>
                    <a:pt x="6338527" y="5486086"/>
                  </a:lnTo>
                  <a:lnTo>
                    <a:pt x="6376947" y="5447438"/>
                  </a:lnTo>
                  <a:lnTo>
                    <a:pt x="6274031" y="5438540"/>
                  </a:lnTo>
                  <a:cubicBezTo>
                    <a:pt x="6155651" y="5418212"/>
                    <a:pt x="6042933" y="5368449"/>
                    <a:pt x="5948151" y="5293507"/>
                  </a:cubicBezTo>
                  <a:cubicBezTo>
                    <a:pt x="5900750" y="5256037"/>
                    <a:pt x="5857849" y="5212282"/>
                    <a:pt x="5816267" y="5169924"/>
                  </a:cubicBezTo>
                  <a:cubicBezTo>
                    <a:pt x="5789269" y="5142383"/>
                    <a:pt x="5761340" y="5113912"/>
                    <a:pt x="5732481" y="5087535"/>
                  </a:cubicBezTo>
                  <a:cubicBezTo>
                    <a:pt x="5665395" y="5026034"/>
                    <a:pt x="5601450" y="4985349"/>
                    <a:pt x="5538618" y="4964366"/>
                  </a:cubicBezTo>
                  <a:close/>
                  <a:moveTo>
                    <a:pt x="4943986" y="4933785"/>
                  </a:moveTo>
                  <a:lnTo>
                    <a:pt x="4778451" y="5006413"/>
                  </a:lnTo>
                  <a:cubicBezTo>
                    <a:pt x="4583737" y="5079190"/>
                    <a:pt x="4385358" y="5119206"/>
                    <a:pt x="4178337" y="5160925"/>
                  </a:cubicBezTo>
                  <a:cubicBezTo>
                    <a:pt x="4147615" y="5167131"/>
                    <a:pt x="4116583" y="5173337"/>
                    <a:pt x="4085397" y="5179776"/>
                  </a:cubicBezTo>
                  <a:cubicBezTo>
                    <a:pt x="4038384" y="5189396"/>
                    <a:pt x="3990052" y="5199326"/>
                    <a:pt x="3941100" y="5199326"/>
                  </a:cubicBezTo>
                  <a:lnTo>
                    <a:pt x="3941100" y="5199404"/>
                  </a:lnTo>
                  <a:lnTo>
                    <a:pt x="3928532" y="5199039"/>
                  </a:lnTo>
                  <a:lnTo>
                    <a:pt x="3910101" y="5238390"/>
                  </a:lnTo>
                  <a:lnTo>
                    <a:pt x="3888208" y="5292929"/>
                  </a:lnTo>
                  <a:lnTo>
                    <a:pt x="3911869" y="5298085"/>
                  </a:lnTo>
                  <a:cubicBezTo>
                    <a:pt x="3949648" y="5302725"/>
                    <a:pt x="3989315" y="5298027"/>
                    <a:pt x="4027367" y="5292499"/>
                  </a:cubicBezTo>
                  <a:cubicBezTo>
                    <a:pt x="4250796" y="5259916"/>
                    <a:pt x="4470515" y="5202895"/>
                    <a:pt x="4683087" y="5122452"/>
                  </a:cubicBezTo>
                  <a:lnTo>
                    <a:pt x="4891433" y="5034960"/>
                  </a:lnTo>
                  <a:lnTo>
                    <a:pt x="4900786" y="5014482"/>
                  </a:lnTo>
                  <a:cubicBezTo>
                    <a:pt x="4916224" y="4983315"/>
                    <a:pt x="4930787" y="4956947"/>
                    <a:pt x="4939165" y="4942176"/>
                  </a:cubicBezTo>
                  <a:close/>
                  <a:moveTo>
                    <a:pt x="2687377" y="4881164"/>
                  </a:moveTo>
                  <a:lnTo>
                    <a:pt x="2687420" y="4881174"/>
                  </a:lnTo>
                  <a:lnTo>
                    <a:pt x="2687343" y="4881252"/>
                  </a:lnTo>
                  <a:close/>
                  <a:moveTo>
                    <a:pt x="3661285" y="4864399"/>
                  </a:moveTo>
                  <a:lnTo>
                    <a:pt x="3661349" y="4864572"/>
                  </a:lnTo>
                  <a:lnTo>
                    <a:pt x="3661194" y="4864416"/>
                  </a:lnTo>
                  <a:close/>
                  <a:moveTo>
                    <a:pt x="5638387" y="4845881"/>
                  </a:moveTo>
                  <a:lnTo>
                    <a:pt x="5547677" y="4902877"/>
                  </a:lnTo>
                  <a:lnTo>
                    <a:pt x="5488518" y="4944868"/>
                  </a:lnTo>
                  <a:lnTo>
                    <a:pt x="5540806" y="4956945"/>
                  </a:lnTo>
                  <a:cubicBezTo>
                    <a:pt x="5604776" y="4978270"/>
                    <a:pt x="5669739" y="5019537"/>
                    <a:pt x="5737756" y="5081794"/>
                  </a:cubicBezTo>
                  <a:cubicBezTo>
                    <a:pt x="5766771" y="5108326"/>
                    <a:pt x="5794777" y="5136875"/>
                    <a:pt x="5821852" y="5164493"/>
                  </a:cubicBezTo>
                  <a:cubicBezTo>
                    <a:pt x="5863202" y="5206696"/>
                    <a:pt x="5906026" y="5250296"/>
                    <a:pt x="5953039" y="5287456"/>
                  </a:cubicBezTo>
                  <a:cubicBezTo>
                    <a:pt x="6046774" y="5361583"/>
                    <a:pt x="6158270" y="5410837"/>
                    <a:pt x="6275384" y="5430929"/>
                  </a:cubicBezTo>
                  <a:lnTo>
                    <a:pt x="6384053" y="5440291"/>
                  </a:lnTo>
                  <a:lnTo>
                    <a:pt x="6515609" y="5307956"/>
                  </a:lnTo>
                  <a:lnTo>
                    <a:pt x="6435047" y="5299574"/>
                  </a:lnTo>
                  <a:cubicBezTo>
                    <a:pt x="6337933" y="5281352"/>
                    <a:pt x="6237231" y="5238310"/>
                    <a:pt x="6129764" y="5169303"/>
                  </a:cubicBezTo>
                  <a:cubicBezTo>
                    <a:pt x="6056141" y="5122057"/>
                    <a:pt x="5986087" y="5067287"/>
                    <a:pt x="5918361" y="5014377"/>
                  </a:cubicBezTo>
                  <a:cubicBezTo>
                    <a:pt x="5875304" y="4980708"/>
                    <a:pt x="5830851" y="4945953"/>
                    <a:pt x="5785856" y="4913447"/>
                  </a:cubicBezTo>
                  <a:cubicBezTo>
                    <a:pt x="5753331" y="4889941"/>
                    <a:pt x="5716485" y="4865081"/>
                    <a:pt x="5676269" y="4852812"/>
                  </a:cubicBezTo>
                  <a:close/>
                  <a:moveTo>
                    <a:pt x="3345776" y="4842503"/>
                  </a:moveTo>
                  <a:lnTo>
                    <a:pt x="3316043" y="4920848"/>
                  </a:lnTo>
                  <a:cubicBezTo>
                    <a:pt x="3272358" y="5009888"/>
                    <a:pt x="3205358" y="5090212"/>
                    <a:pt x="3140017" y="5168528"/>
                  </a:cubicBezTo>
                  <a:cubicBezTo>
                    <a:pt x="3091666" y="5226480"/>
                    <a:pt x="3042137" y="5285871"/>
                    <a:pt x="3002229" y="5348601"/>
                  </a:cubicBezTo>
                  <a:lnTo>
                    <a:pt x="2971059" y="5403483"/>
                  </a:lnTo>
                  <a:lnTo>
                    <a:pt x="3008908" y="5476051"/>
                  </a:lnTo>
                  <a:lnTo>
                    <a:pt x="3042788" y="5544012"/>
                  </a:lnTo>
                  <a:lnTo>
                    <a:pt x="3090082" y="5429349"/>
                  </a:lnTo>
                  <a:cubicBezTo>
                    <a:pt x="3127895" y="5350054"/>
                    <a:pt x="3174265" y="5274598"/>
                    <a:pt x="3227923" y="5205039"/>
                  </a:cubicBezTo>
                  <a:lnTo>
                    <a:pt x="3305661" y="5114737"/>
                  </a:lnTo>
                  <a:lnTo>
                    <a:pt x="3324734" y="5043081"/>
                  </a:lnTo>
                  <a:cubicBezTo>
                    <a:pt x="3340405" y="4990250"/>
                    <a:pt x="3356619" y="4935557"/>
                    <a:pt x="3353904" y="4881251"/>
                  </a:cubicBezTo>
                  <a:close/>
                  <a:moveTo>
                    <a:pt x="3681635" y="4826742"/>
                  </a:moveTo>
                  <a:lnTo>
                    <a:pt x="3684002" y="4860149"/>
                  </a:lnTo>
                  <a:lnTo>
                    <a:pt x="3661285" y="4864399"/>
                  </a:lnTo>
                  <a:lnTo>
                    <a:pt x="3656924" y="4852767"/>
                  </a:lnTo>
                  <a:lnTo>
                    <a:pt x="3638463" y="4907319"/>
                  </a:lnTo>
                  <a:cubicBezTo>
                    <a:pt x="3620310" y="4976674"/>
                    <a:pt x="3604328" y="5093276"/>
                    <a:pt x="3572521" y="5325548"/>
                  </a:cubicBezTo>
                  <a:lnTo>
                    <a:pt x="3563714" y="5391947"/>
                  </a:lnTo>
                  <a:lnTo>
                    <a:pt x="3566702" y="5387844"/>
                  </a:lnTo>
                  <a:cubicBezTo>
                    <a:pt x="3619476" y="5425955"/>
                    <a:pt x="3680235" y="5451236"/>
                    <a:pt x="3742434" y="5461494"/>
                  </a:cubicBezTo>
                  <a:lnTo>
                    <a:pt x="3797334" y="5466040"/>
                  </a:lnTo>
                  <a:lnTo>
                    <a:pt x="3830182" y="5375613"/>
                  </a:lnTo>
                  <a:lnTo>
                    <a:pt x="3772442" y="5366315"/>
                  </a:lnTo>
                  <a:cubicBezTo>
                    <a:pt x="3706006" y="5351914"/>
                    <a:pt x="3640869" y="5326692"/>
                    <a:pt x="3581055" y="5291955"/>
                  </a:cubicBezTo>
                  <a:lnTo>
                    <a:pt x="3584934" y="5285206"/>
                  </a:lnTo>
                  <a:cubicBezTo>
                    <a:pt x="3624344" y="5308092"/>
                    <a:pt x="3666082" y="5326808"/>
                    <a:pt x="3708973" y="5340956"/>
                  </a:cubicBezTo>
                  <a:lnTo>
                    <a:pt x="3833019" y="5367805"/>
                  </a:lnTo>
                  <a:lnTo>
                    <a:pt x="3842088" y="5342837"/>
                  </a:lnTo>
                  <a:lnTo>
                    <a:pt x="3863917" y="5291411"/>
                  </a:lnTo>
                  <a:lnTo>
                    <a:pt x="3799811" y="5274607"/>
                  </a:lnTo>
                  <a:cubicBezTo>
                    <a:pt x="3732936" y="5252701"/>
                    <a:pt x="3668875" y="5218488"/>
                    <a:pt x="3611621" y="5173803"/>
                  </a:cubicBezTo>
                  <a:lnTo>
                    <a:pt x="3616431" y="5167674"/>
                  </a:lnTo>
                  <a:cubicBezTo>
                    <a:pt x="3672987" y="5211778"/>
                    <a:pt x="3736218" y="5245583"/>
                    <a:pt x="3802232" y="5267224"/>
                  </a:cubicBezTo>
                  <a:lnTo>
                    <a:pt x="3866977" y="5284203"/>
                  </a:lnTo>
                  <a:lnTo>
                    <a:pt x="3901279" y="5203392"/>
                  </a:lnTo>
                  <a:lnTo>
                    <a:pt x="3857024" y="5181289"/>
                  </a:lnTo>
                  <a:cubicBezTo>
                    <a:pt x="3838541" y="5173764"/>
                    <a:pt x="3819456" y="5167208"/>
                    <a:pt x="3800682" y="5160769"/>
                  </a:cubicBezTo>
                  <a:cubicBezTo>
                    <a:pt x="3752738" y="5144322"/>
                    <a:pt x="3703165" y="5127255"/>
                    <a:pt x="3665694" y="5094749"/>
                  </a:cubicBezTo>
                  <a:lnTo>
                    <a:pt x="3670814" y="5088853"/>
                  </a:lnTo>
                  <a:cubicBezTo>
                    <a:pt x="3707121" y="5120351"/>
                    <a:pt x="3755919" y="5137185"/>
                    <a:pt x="3803242" y="5153399"/>
                  </a:cubicBezTo>
                  <a:cubicBezTo>
                    <a:pt x="3822210" y="5159916"/>
                    <a:pt x="3841508" y="5166549"/>
                    <a:pt x="3860253" y="5174190"/>
                  </a:cubicBezTo>
                  <a:lnTo>
                    <a:pt x="3904323" y="5196222"/>
                  </a:lnTo>
                  <a:lnTo>
                    <a:pt x="3934388" y="5125391"/>
                  </a:lnTo>
                  <a:lnTo>
                    <a:pt x="3952120" y="5090411"/>
                  </a:lnTo>
                  <a:lnTo>
                    <a:pt x="3902950" y="5058452"/>
                  </a:lnTo>
                  <a:cubicBezTo>
                    <a:pt x="3882353" y="5049327"/>
                    <a:pt x="3860301" y="5042422"/>
                    <a:pt x="3838617" y="5035634"/>
                  </a:cubicBezTo>
                  <a:cubicBezTo>
                    <a:pt x="3793544" y="5021514"/>
                    <a:pt x="3746919" y="5006930"/>
                    <a:pt x="3713870" y="4972873"/>
                  </a:cubicBezTo>
                  <a:lnTo>
                    <a:pt x="3719456" y="4967442"/>
                  </a:lnTo>
                  <a:cubicBezTo>
                    <a:pt x="3751108" y="5000103"/>
                    <a:pt x="3796802" y="5014377"/>
                    <a:pt x="3840945" y="5028187"/>
                  </a:cubicBezTo>
                  <a:cubicBezTo>
                    <a:pt x="3863055" y="5035091"/>
                    <a:pt x="3885553" y="5042131"/>
                    <a:pt x="3906655" y="5051528"/>
                  </a:cubicBezTo>
                  <a:lnTo>
                    <a:pt x="3955608" y="5083531"/>
                  </a:lnTo>
                  <a:lnTo>
                    <a:pt x="4002892" y="4990252"/>
                  </a:lnTo>
                  <a:lnTo>
                    <a:pt x="3969342" y="4964056"/>
                  </a:lnTo>
                  <a:cubicBezTo>
                    <a:pt x="3923558" y="4933720"/>
                    <a:pt x="3871163" y="4912788"/>
                    <a:pt x="3820077" y="4892423"/>
                  </a:cubicBezTo>
                  <a:cubicBezTo>
                    <a:pt x="3793933" y="4881989"/>
                    <a:pt x="3767362" y="4871380"/>
                    <a:pt x="3741421" y="4859442"/>
                  </a:cubicBezTo>
                  <a:close/>
                  <a:moveTo>
                    <a:pt x="5795746" y="4747010"/>
                  </a:moveTo>
                  <a:lnTo>
                    <a:pt x="5648074" y="4839795"/>
                  </a:lnTo>
                  <a:lnTo>
                    <a:pt x="5678096" y="4845218"/>
                  </a:lnTo>
                  <a:cubicBezTo>
                    <a:pt x="5719574" y="4857746"/>
                    <a:pt x="5757190" y="4883114"/>
                    <a:pt x="5790355" y="4907085"/>
                  </a:cubicBezTo>
                  <a:cubicBezTo>
                    <a:pt x="5835429" y="4939669"/>
                    <a:pt x="5879959" y="4974502"/>
                    <a:pt x="5923093" y="5008171"/>
                  </a:cubicBezTo>
                  <a:cubicBezTo>
                    <a:pt x="5990664" y="5061003"/>
                    <a:pt x="6060563" y="5115618"/>
                    <a:pt x="6133876" y="5162709"/>
                  </a:cubicBezTo>
                  <a:cubicBezTo>
                    <a:pt x="6240411" y="5231076"/>
                    <a:pt x="6340139" y="5273783"/>
                    <a:pt x="6436202" y="5291846"/>
                  </a:cubicBezTo>
                  <a:lnTo>
                    <a:pt x="6522494" y="5300829"/>
                  </a:lnTo>
                  <a:lnTo>
                    <a:pt x="6639104" y="5171071"/>
                  </a:lnTo>
                  <a:lnTo>
                    <a:pt x="6557888" y="5160249"/>
                  </a:lnTo>
                  <a:cubicBezTo>
                    <a:pt x="6348003" y="5123245"/>
                    <a:pt x="6150875" y="5025123"/>
                    <a:pt x="5995086" y="4878769"/>
                  </a:cubicBezTo>
                  <a:cubicBezTo>
                    <a:pt x="5988414" y="4872485"/>
                    <a:pt x="5981742" y="4866123"/>
                    <a:pt x="5975071" y="4859684"/>
                  </a:cubicBezTo>
                  <a:cubicBezTo>
                    <a:pt x="5933527" y="4819945"/>
                    <a:pt x="5890980" y="4779201"/>
                    <a:pt x="5841210" y="4758498"/>
                  </a:cubicBezTo>
                  <a:close/>
                  <a:moveTo>
                    <a:pt x="1119933" y="4726309"/>
                  </a:moveTo>
                  <a:lnTo>
                    <a:pt x="1249119" y="4903159"/>
                  </a:lnTo>
                  <a:lnTo>
                    <a:pt x="1286055" y="4948408"/>
                  </a:lnTo>
                  <a:lnTo>
                    <a:pt x="1326337" y="4971669"/>
                  </a:lnTo>
                  <a:cubicBezTo>
                    <a:pt x="1399209" y="5006750"/>
                    <a:pt x="1478660" y="5026635"/>
                    <a:pt x="1555230" y="5043857"/>
                  </a:cubicBezTo>
                  <a:cubicBezTo>
                    <a:pt x="1907672" y="5123298"/>
                    <a:pt x="2269657" y="5161777"/>
                    <a:pt x="2630865" y="5157898"/>
                  </a:cubicBezTo>
                  <a:cubicBezTo>
                    <a:pt x="2686722" y="5157317"/>
                    <a:pt x="2752791" y="5156604"/>
                    <a:pt x="2807437" y="5180471"/>
                  </a:cubicBezTo>
                  <a:lnTo>
                    <a:pt x="2839306" y="5201472"/>
                  </a:lnTo>
                  <a:lnTo>
                    <a:pt x="2760756" y="5058573"/>
                  </a:lnTo>
                  <a:lnTo>
                    <a:pt x="2723312" y="5033961"/>
                  </a:lnTo>
                  <a:cubicBezTo>
                    <a:pt x="2674470" y="5013451"/>
                    <a:pt x="2613332" y="5016026"/>
                    <a:pt x="2557475" y="5020738"/>
                  </a:cubicBezTo>
                  <a:cubicBezTo>
                    <a:pt x="2429237" y="5031677"/>
                    <a:pt x="2283853" y="5044012"/>
                    <a:pt x="2141806" y="5028884"/>
                  </a:cubicBezTo>
                  <a:cubicBezTo>
                    <a:pt x="2002163" y="5013989"/>
                    <a:pt x="1865857" y="4972717"/>
                    <a:pt x="1733972" y="4932841"/>
                  </a:cubicBezTo>
                  <a:cubicBezTo>
                    <a:pt x="1627573" y="4900646"/>
                    <a:pt x="1519368" y="4867907"/>
                    <a:pt x="1411601" y="4832492"/>
                  </a:cubicBezTo>
                  <a:close/>
                  <a:moveTo>
                    <a:pt x="5062761" y="4725789"/>
                  </a:moveTo>
                  <a:lnTo>
                    <a:pt x="5042853" y="4741334"/>
                  </a:lnTo>
                  <a:cubicBezTo>
                    <a:pt x="4996240" y="4771608"/>
                    <a:pt x="4943016" y="4790852"/>
                    <a:pt x="4898039" y="4807086"/>
                  </a:cubicBezTo>
                  <a:cubicBezTo>
                    <a:pt x="4772749" y="4852392"/>
                    <a:pt x="4638770" y="4898784"/>
                    <a:pt x="4476396" y="4953012"/>
                  </a:cubicBezTo>
                  <a:cubicBezTo>
                    <a:pt x="4341874" y="4997989"/>
                    <a:pt x="4216909" y="5038253"/>
                    <a:pt x="4090765" y="5066014"/>
                  </a:cubicBezTo>
                  <a:lnTo>
                    <a:pt x="3981437" y="5086087"/>
                  </a:lnTo>
                  <a:lnTo>
                    <a:pt x="3932491" y="5190587"/>
                  </a:lnTo>
                  <a:lnTo>
                    <a:pt x="4003949" y="5186788"/>
                  </a:lnTo>
                  <a:cubicBezTo>
                    <a:pt x="4030859" y="5183035"/>
                    <a:pt x="4057546" y="5177566"/>
                    <a:pt x="4083768" y="5172174"/>
                  </a:cubicBezTo>
                  <a:cubicBezTo>
                    <a:pt x="4115032" y="5165734"/>
                    <a:pt x="4145986" y="5159528"/>
                    <a:pt x="4176785" y="5153322"/>
                  </a:cubicBezTo>
                  <a:cubicBezTo>
                    <a:pt x="4383340" y="5111662"/>
                    <a:pt x="4581341" y="5071747"/>
                    <a:pt x="4775503" y="4999213"/>
                  </a:cubicBezTo>
                  <a:lnTo>
                    <a:pt x="4950592" y="4922414"/>
                  </a:lnTo>
                  <a:lnTo>
                    <a:pt x="4960335" y="4905689"/>
                  </a:lnTo>
                  <a:cubicBezTo>
                    <a:pt x="5015610" y="4811043"/>
                    <a:pt x="5045517" y="4759841"/>
                    <a:pt x="5061605" y="4728460"/>
                  </a:cubicBezTo>
                  <a:close/>
                  <a:moveTo>
                    <a:pt x="3713079" y="4694238"/>
                  </a:moveTo>
                  <a:lnTo>
                    <a:pt x="3704081" y="4713419"/>
                  </a:lnTo>
                  <a:lnTo>
                    <a:pt x="3678881" y="4787886"/>
                  </a:lnTo>
                  <a:lnTo>
                    <a:pt x="3680987" y="4817607"/>
                  </a:lnTo>
                  <a:lnTo>
                    <a:pt x="3744864" y="4852498"/>
                  </a:lnTo>
                  <a:cubicBezTo>
                    <a:pt x="3770582" y="4864320"/>
                    <a:pt x="3796958" y="4874851"/>
                    <a:pt x="3822869" y="4885208"/>
                  </a:cubicBezTo>
                  <a:cubicBezTo>
                    <a:pt x="3874479" y="4905805"/>
                    <a:pt x="3927398" y="4926926"/>
                    <a:pt x="3973836" y="4957768"/>
                  </a:cubicBezTo>
                  <a:lnTo>
                    <a:pt x="4006430" y="4983273"/>
                  </a:lnTo>
                  <a:lnTo>
                    <a:pt x="4054497" y="4888449"/>
                  </a:lnTo>
                  <a:lnTo>
                    <a:pt x="4020405" y="4859989"/>
                  </a:lnTo>
                  <a:cubicBezTo>
                    <a:pt x="3977621" y="4829715"/>
                    <a:pt x="3928106" y="4808462"/>
                    <a:pt x="3879813" y="4787691"/>
                  </a:cubicBezTo>
                  <a:cubicBezTo>
                    <a:pt x="3833963" y="4767986"/>
                    <a:pt x="3786485" y="4747660"/>
                    <a:pt x="3744670" y="4719654"/>
                  </a:cubicBezTo>
                  <a:cubicBezTo>
                    <a:pt x="3735205" y="4713331"/>
                    <a:pt x="3727215" y="4707396"/>
                    <a:pt x="3720300" y="4701491"/>
                  </a:cubicBezTo>
                  <a:close/>
                  <a:moveTo>
                    <a:pt x="3291288" y="4693322"/>
                  </a:moveTo>
                  <a:lnTo>
                    <a:pt x="3173232" y="4869809"/>
                  </a:lnTo>
                  <a:cubicBezTo>
                    <a:pt x="3127276" y="4930747"/>
                    <a:pt x="3077877" y="4989087"/>
                    <a:pt x="3025355" y="5044401"/>
                  </a:cubicBezTo>
                  <a:cubicBezTo>
                    <a:pt x="2991085" y="5080476"/>
                    <a:pt x="2938617" y="5141947"/>
                    <a:pt x="2910663" y="5205776"/>
                  </a:cubicBezTo>
                  <a:lnTo>
                    <a:pt x="2895552" y="5258713"/>
                  </a:lnTo>
                  <a:lnTo>
                    <a:pt x="2966764" y="5395249"/>
                  </a:lnTo>
                  <a:lnTo>
                    <a:pt x="2995535" y="5344551"/>
                  </a:lnTo>
                  <a:cubicBezTo>
                    <a:pt x="3035726" y="5281338"/>
                    <a:pt x="3085518" y="5221670"/>
                    <a:pt x="3134043" y="5163485"/>
                  </a:cubicBezTo>
                  <a:cubicBezTo>
                    <a:pt x="3198978" y="5085634"/>
                    <a:pt x="3265570" y="5005820"/>
                    <a:pt x="3308880" y="4917725"/>
                  </a:cubicBezTo>
                  <a:lnTo>
                    <a:pt x="3342825" y="4828432"/>
                  </a:lnTo>
                  <a:lnTo>
                    <a:pt x="3336982" y="4800579"/>
                  </a:lnTo>
                  <a:cubicBezTo>
                    <a:pt x="3328012" y="4774968"/>
                    <a:pt x="3316588" y="4750414"/>
                    <a:pt x="3305339" y="4726248"/>
                  </a:cubicBezTo>
                  <a:close/>
                  <a:moveTo>
                    <a:pt x="5948145" y="4658840"/>
                  </a:moveTo>
                  <a:lnTo>
                    <a:pt x="5840997" y="4718578"/>
                  </a:lnTo>
                  <a:lnTo>
                    <a:pt x="5804796" y="4741323"/>
                  </a:lnTo>
                  <a:lnTo>
                    <a:pt x="5843663" y="4751046"/>
                  </a:lnTo>
                  <a:cubicBezTo>
                    <a:pt x="5894927" y="4772171"/>
                    <a:pt x="5938259" y="4813641"/>
                    <a:pt x="5980501" y="4854021"/>
                  </a:cubicBezTo>
                  <a:cubicBezTo>
                    <a:pt x="5987173" y="4860460"/>
                    <a:pt x="5993845" y="4866821"/>
                    <a:pt x="6000516" y="4873028"/>
                  </a:cubicBezTo>
                  <a:cubicBezTo>
                    <a:pt x="6155219" y="5018431"/>
                    <a:pt x="6350965" y="5115841"/>
                    <a:pt x="6559325" y="5152578"/>
                  </a:cubicBezTo>
                  <a:lnTo>
                    <a:pt x="6645414" y="5164051"/>
                  </a:lnTo>
                  <a:lnTo>
                    <a:pt x="6756914" y="5039979"/>
                  </a:lnTo>
                  <a:lnTo>
                    <a:pt x="6775675" y="5018741"/>
                  </a:lnTo>
                  <a:lnTo>
                    <a:pt x="6714457" y="5014514"/>
                  </a:lnTo>
                  <a:cubicBezTo>
                    <a:pt x="6533652" y="4993311"/>
                    <a:pt x="6374818" y="4915221"/>
                    <a:pt x="6207964" y="4833152"/>
                  </a:cubicBezTo>
                  <a:cubicBezTo>
                    <a:pt x="6191672" y="4825161"/>
                    <a:pt x="6175303" y="4817093"/>
                    <a:pt x="6158779" y="4809025"/>
                  </a:cubicBezTo>
                  <a:cubicBezTo>
                    <a:pt x="6105948" y="4783249"/>
                    <a:pt x="6043385" y="4752761"/>
                    <a:pt x="5993215" y="4708232"/>
                  </a:cubicBezTo>
                  <a:close/>
                  <a:moveTo>
                    <a:pt x="5075409" y="4623306"/>
                  </a:moveTo>
                  <a:lnTo>
                    <a:pt x="5051474" y="4624666"/>
                  </a:lnTo>
                  <a:cubicBezTo>
                    <a:pt x="5012731" y="4630477"/>
                    <a:pt x="4974882" y="4645954"/>
                    <a:pt x="4937992" y="4661082"/>
                  </a:cubicBezTo>
                  <a:lnTo>
                    <a:pt x="4924028" y="4666822"/>
                  </a:lnTo>
                  <a:cubicBezTo>
                    <a:pt x="4819839" y="4709258"/>
                    <a:pt x="4710065" y="4741609"/>
                    <a:pt x="4603936" y="4772951"/>
                  </a:cubicBezTo>
                  <a:cubicBezTo>
                    <a:pt x="4489042" y="4806853"/>
                    <a:pt x="4370190" y="4841919"/>
                    <a:pt x="4258321" y="4889785"/>
                  </a:cubicBezTo>
                  <a:cubicBezTo>
                    <a:pt x="4244822" y="4895603"/>
                    <a:pt x="4231324" y="4901577"/>
                    <a:pt x="4217747" y="4907550"/>
                  </a:cubicBezTo>
                  <a:cubicBezTo>
                    <a:pt x="4187453" y="4921011"/>
                    <a:pt x="4156654" y="4934704"/>
                    <a:pt x="4125099" y="4946146"/>
                  </a:cubicBezTo>
                  <a:lnTo>
                    <a:pt x="4036235" y="4969094"/>
                  </a:lnTo>
                  <a:lnTo>
                    <a:pt x="3985441" y="5077540"/>
                  </a:lnTo>
                  <a:lnTo>
                    <a:pt x="4089176" y="5058514"/>
                  </a:lnTo>
                  <a:cubicBezTo>
                    <a:pt x="4214931" y="5030844"/>
                    <a:pt x="4339605" y="4990639"/>
                    <a:pt x="4473836" y="4945720"/>
                  </a:cubicBezTo>
                  <a:cubicBezTo>
                    <a:pt x="4636210" y="4891492"/>
                    <a:pt x="4770111" y="4845099"/>
                    <a:pt x="4895324" y="4799870"/>
                  </a:cubicBezTo>
                  <a:cubicBezTo>
                    <a:pt x="4939777" y="4783812"/>
                    <a:pt x="4992390" y="4764786"/>
                    <a:pt x="5038272" y="4735068"/>
                  </a:cubicBezTo>
                  <a:lnTo>
                    <a:pt x="5069156" y="4711007"/>
                  </a:lnTo>
                  <a:lnTo>
                    <a:pt x="5076817" y="4693302"/>
                  </a:lnTo>
                  <a:cubicBezTo>
                    <a:pt x="5079395" y="4684569"/>
                    <a:pt x="5079962" y="4677839"/>
                    <a:pt x="5079962" y="4670159"/>
                  </a:cubicBezTo>
                  <a:close/>
                  <a:moveTo>
                    <a:pt x="6123534" y="4566770"/>
                  </a:moveTo>
                  <a:lnTo>
                    <a:pt x="6011611" y="4623456"/>
                  </a:lnTo>
                  <a:lnTo>
                    <a:pt x="5955033" y="4655000"/>
                  </a:lnTo>
                  <a:lnTo>
                    <a:pt x="5998691" y="4702723"/>
                  </a:lnTo>
                  <a:cubicBezTo>
                    <a:pt x="6048064" y="4746438"/>
                    <a:pt x="6109884" y="4776636"/>
                    <a:pt x="6162192" y="4802121"/>
                  </a:cubicBezTo>
                  <a:cubicBezTo>
                    <a:pt x="6178717" y="4810189"/>
                    <a:pt x="6195086" y="4818257"/>
                    <a:pt x="6211377" y="4826248"/>
                  </a:cubicBezTo>
                  <a:cubicBezTo>
                    <a:pt x="6377552" y="4907978"/>
                    <a:pt x="6535708" y="4985728"/>
                    <a:pt x="6715210" y="5006799"/>
                  </a:cubicBezTo>
                  <a:lnTo>
                    <a:pt x="6782142" y="5011419"/>
                  </a:lnTo>
                  <a:lnTo>
                    <a:pt x="6835036" y="4951539"/>
                  </a:lnTo>
                  <a:lnTo>
                    <a:pt x="6871253" y="4910689"/>
                  </a:lnTo>
                  <a:lnTo>
                    <a:pt x="6866223" y="4910810"/>
                  </a:lnTo>
                  <a:lnTo>
                    <a:pt x="6866223" y="4910887"/>
                  </a:lnTo>
                  <a:cubicBezTo>
                    <a:pt x="6747061" y="4910887"/>
                    <a:pt x="6630072" y="4865813"/>
                    <a:pt x="6520840" y="4816551"/>
                  </a:cubicBezTo>
                  <a:cubicBezTo>
                    <a:pt x="6448304" y="4783813"/>
                    <a:pt x="6375845" y="4748359"/>
                    <a:pt x="6305480" y="4711121"/>
                  </a:cubicBezTo>
                  <a:cubicBezTo>
                    <a:pt x="6252533" y="4683134"/>
                    <a:pt x="6198537" y="4652355"/>
                    <a:pt x="6157078" y="4609651"/>
                  </a:cubicBezTo>
                  <a:close/>
                  <a:moveTo>
                    <a:pt x="3785774" y="4549784"/>
                  </a:moveTo>
                  <a:lnTo>
                    <a:pt x="3758476" y="4597463"/>
                  </a:lnTo>
                  <a:lnTo>
                    <a:pt x="3716585" y="4686764"/>
                  </a:lnTo>
                  <a:lnTo>
                    <a:pt x="3725508" y="4695692"/>
                  </a:lnTo>
                  <a:cubicBezTo>
                    <a:pt x="3732141" y="4701345"/>
                    <a:pt x="3739822" y="4707047"/>
                    <a:pt x="3748937" y="4713137"/>
                  </a:cubicBezTo>
                  <a:cubicBezTo>
                    <a:pt x="3790209" y="4740678"/>
                    <a:pt x="3837299" y="4760926"/>
                    <a:pt x="3882838" y="4780476"/>
                  </a:cubicBezTo>
                  <a:cubicBezTo>
                    <a:pt x="3931655" y="4801422"/>
                    <a:pt x="3981694" y="4822936"/>
                    <a:pt x="4025133" y="4853756"/>
                  </a:cubicBezTo>
                  <a:lnTo>
                    <a:pt x="4058105" y="4881331"/>
                  </a:lnTo>
                  <a:lnTo>
                    <a:pt x="4077735" y="4842607"/>
                  </a:lnTo>
                  <a:lnTo>
                    <a:pt x="4111612" y="4786492"/>
                  </a:lnTo>
                  <a:lnTo>
                    <a:pt x="4082394" y="4750950"/>
                  </a:lnTo>
                  <a:cubicBezTo>
                    <a:pt x="4044377" y="4714141"/>
                    <a:pt x="3994688" y="4688525"/>
                    <a:pt x="3946220" y="4663564"/>
                  </a:cubicBezTo>
                  <a:cubicBezTo>
                    <a:pt x="3900080" y="4639825"/>
                    <a:pt x="3852762" y="4615432"/>
                    <a:pt x="3814706" y="4581317"/>
                  </a:cubicBezTo>
                  <a:close/>
                  <a:moveTo>
                    <a:pt x="5026307" y="4545858"/>
                  </a:moveTo>
                  <a:cubicBezTo>
                    <a:pt x="5001704" y="4546594"/>
                    <a:pt x="4975967" y="4551424"/>
                    <a:pt x="4949784" y="4556970"/>
                  </a:cubicBezTo>
                  <a:cubicBezTo>
                    <a:pt x="4788885" y="4591105"/>
                    <a:pt x="4626589" y="4631679"/>
                    <a:pt x="4469646" y="4670934"/>
                  </a:cubicBezTo>
                  <a:cubicBezTo>
                    <a:pt x="4405721" y="4686915"/>
                    <a:pt x="4339934" y="4703363"/>
                    <a:pt x="4279345" y="4731213"/>
                  </a:cubicBezTo>
                  <a:cubicBezTo>
                    <a:pt x="4266156" y="4737265"/>
                    <a:pt x="4252813" y="4744092"/>
                    <a:pt x="4240012" y="4750608"/>
                  </a:cubicBezTo>
                  <a:cubicBezTo>
                    <a:pt x="4221936" y="4759801"/>
                    <a:pt x="4203569" y="4769169"/>
                    <a:pt x="4184630" y="4777043"/>
                  </a:cubicBezTo>
                  <a:lnTo>
                    <a:pt x="4138657" y="4790703"/>
                  </a:lnTo>
                  <a:lnTo>
                    <a:pt x="4040864" y="4960046"/>
                  </a:lnTo>
                  <a:lnTo>
                    <a:pt x="4122849" y="4938825"/>
                  </a:lnTo>
                  <a:cubicBezTo>
                    <a:pt x="4154074" y="4927489"/>
                    <a:pt x="4184621" y="4913913"/>
                    <a:pt x="4214644" y="4900569"/>
                  </a:cubicBezTo>
                  <a:cubicBezTo>
                    <a:pt x="4228220" y="4894517"/>
                    <a:pt x="4241719" y="4888544"/>
                    <a:pt x="4255295" y="4882725"/>
                  </a:cubicBezTo>
                  <a:cubicBezTo>
                    <a:pt x="4367553" y="4834704"/>
                    <a:pt x="4486559" y="4799560"/>
                    <a:pt x="4601764" y="4765581"/>
                  </a:cubicBezTo>
                  <a:cubicBezTo>
                    <a:pt x="4707737" y="4734316"/>
                    <a:pt x="4817279" y="4701966"/>
                    <a:pt x="4921158" y="4659685"/>
                  </a:cubicBezTo>
                  <a:lnTo>
                    <a:pt x="4935122" y="4653944"/>
                  </a:lnTo>
                  <a:cubicBezTo>
                    <a:pt x="4972535" y="4638526"/>
                    <a:pt x="5010908" y="4622671"/>
                    <a:pt x="5050666" y="4616819"/>
                  </a:cubicBezTo>
                  <a:lnTo>
                    <a:pt x="5074655" y="4615549"/>
                  </a:lnTo>
                  <a:lnTo>
                    <a:pt x="5074609" y="4615078"/>
                  </a:lnTo>
                  <a:cubicBezTo>
                    <a:pt x="5071972" y="4597856"/>
                    <a:pt x="5069392" y="4581138"/>
                    <a:pt x="5069896" y="4563643"/>
                  </a:cubicBezTo>
                  <a:lnTo>
                    <a:pt x="5071479" y="4551259"/>
                  </a:lnTo>
                  <a:lnTo>
                    <a:pt x="5062273" y="4548243"/>
                  </a:lnTo>
                  <a:cubicBezTo>
                    <a:pt x="5050625" y="4546144"/>
                    <a:pt x="5038608" y="4545489"/>
                    <a:pt x="5026307" y="4545858"/>
                  </a:cubicBezTo>
                  <a:close/>
                  <a:moveTo>
                    <a:pt x="960472" y="4503885"/>
                  </a:moveTo>
                  <a:lnTo>
                    <a:pt x="1111829" y="4715067"/>
                  </a:lnTo>
                  <a:lnTo>
                    <a:pt x="1414143" y="4825065"/>
                  </a:lnTo>
                  <a:cubicBezTo>
                    <a:pt x="1521793" y="4860441"/>
                    <a:pt x="1629900" y="4893160"/>
                    <a:pt x="1736222" y="4925316"/>
                  </a:cubicBezTo>
                  <a:cubicBezTo>
                    <a:pt x="1867719" y="4965114"/>
                    <a:pt x="2003715" y="5006231"/>
                    <a:pt x="2142581" y="5021049"/>
                  </a:cubicBezTo>
                  <a:cubicBezTo>
                    <a:pt x="2283931" y="5036099"/>
                    <a:pt x="2428926" y="5023764"/>
                    <a:pt x="2556777" y="5012903"/>
                  </a:cubicBezTo>
                  <a:cubicBezTo>
                    <a:pt x="2613972" y="5008016"/>
                    <a:pt x="2676535" y="5005441"/>
                    <a:pt x="2727021" y="5026944"/>
                  </a:cubicBezTo>
                  <a:lnTo>
                    <a:pt x="2752726" y="5043963"/>
                  </a:lnTo>
                  <a:lnTo>
                    <a:pt x="2713267" y="4972180"/>
                  </a:lnTo>
                  <a:lnTo>
                    <a:pt x="2665782" y="4891664"/>
                  </a:lnTo>
                  <a:lnTo>
                    <a:pt x="2620416" y="4881286"/>
                  </a:lnTo>
                  <a:cubicBezTo>
                    <a:pt x="2554096" y="4871540"/>
                    <a:pt x="2485191" y="4875801"/>
                    <a:pt x="2417988" y="4879932"/>
                  </a:cubicBezTo>
                  <a:cubicBezTo>
                    <a:pt x="2398593" y="4881174"/>
                    <a:pt x="2379121" y="4882337"/>
                    <a:pt x="2359881" y="4883191"/>
                  </a:cubicBezTo>
                  <a:cubicBezTo>
                    <a:pt x="2190836" y="4890793"/>
                    <a:pt x="2022101" y="4872485"/>
                    <a:pt x="1858642" y="4828808"/>
                  </a:cubicBezTo>
                  <a:cubicBezTo>
                    <a:pt x="1755539" y="4801267"/>
                    <a:pt x="1653988" y="4763253"/>
                    <a:pt x="1555774" y="4726558"/>
                  </a:cubicBezTo>
                  <a:close/>
                  <a:moveTo>
                    <a:pt x="5092426" y="4492889"/>
                  </a:moveTo>
                  <a:lnTo>
                    <a:pt x="4814283" y="4517852"/>
                  </a:lnTo>
                  <a:cubicBezTo>
                    <a:pt x="4718637" y="4530071"/>
                    <a:pt x="4623447" y="4545877"/>
                    <a:pt x="4529382" y="4565194"/>
                  </a:cubicBezTo>
                  <a:cubicBezTo>
                    <a:pt x="4520849" y="4566979"/>
                    <a:pt x="4512237" y="4568763"/>
                    <a:pt x="4503626" y="4570547"/>
                  </a:cubicBezTo>
                  <a:cubicBezTo>
                    <a:pt x="4435046" y="4584822"/>
                    <a:pt x="4364527" y="4599562"/>
                    <a:pt x="4293930" y="4599562"/>
                  </a:cubicBezTo>
                  <a:lnTo>
                    <a:pt x="4265530" y="4598099"/>
                  </a:lnTo>
                  <a:lnTo>
                    <a:pt x="4191603" y="4699018"/>
                  </a:lnTo>
                  <a:lnTo>
                    <a:pt x="4144165" y="4781164"/>
                  </a:lnTo>
                  <a:lnTo>
                    <a:pt x="4182080" y="4769839"/>
                  </a:lnTo>
                  <a:cubicBezTo>
                    <a:pt x="4200680" y="4762090"/>
                    <a:pt x="4218795" y="4752858"/>
                    <a:pt x="4236599" y="4743781"/>
                  </a:cubicBezTo>
                  <a:cubicBezTo>
                    <a:pt x="4249554" y="4737187"/>
                    <a:pt x="4262898" y="4730360"/>
                    <a:pt x="4276242" y="4724231"/>
                  </a:cubicBezTo>
                  <a:cubicBezTo>
                    <a:pt x="4337452" y="4696070"/>
                    <a:pt x="4403626" y="4679546"/>
                    <a:pt x="4467552" y="4663487"/>
                  </a:cubicBezTo>
                  <a:cubicBezTo>
                    <a:pt x="4624882" y="4624154"/>
                    <a:pt x="4787178" y="4583503"/>
                    <a:pt x="4948232" y="4549368"/>
                  </a:cubicBezTo>
                  <a:cubicBezTo>
                    <a:pt x="4986926" y="4541164"/>
                    <a:pt x="5027102" y="4534182"/>
                    <a:pt x="5063951" y="4540793"/>
                  </a:cubicBezTo>
                  <a:lnTo>
                    <a:pt x="5072461" y="4543569"/>
                  </a:lnTo>
                  <a:lnTo>
                    <a:pt x="5073344" y="4536660"/>
                  </a:lnTo>
                  <a:cubicBezTo>
                    <a:pt x="5075516" y="4527365"/>
                    <a:pt x="5078837" y="4517716"/>
                    <a:pt x="5083686" y="4507553"/>
                  </a:cubicBezTo>
                  <a:close/>
                  <a:moveTo>
                    <a:pt x="6277268" y="4491740"/>
                  </a:moveTo>
                  <a:lnTo>
                    <a:pt x="6206883" y="4524556"/>
                  </a:lnTo>
                  <a:lnTo>
                    <a:pt x="6130522" y="4563231"/>
                  </a:lnTo>
                  <a:lnTo>
                    <a:pt x="6162872" y="4604514"/>
                  </a:lnTo>
                  <a:cubicBezTo>
                    <a:pt x="6203547" y="4646280"/>
                    <a:pt x="6256800" y="4676579"/>
                    <a:pt x="6309049" y="4704216"/>
                  </a:cubicBezTo>
                  <a:cubicBezTo>
                    <a:pt x="6379258" y="4741377"/>
                    <a:pt x="6451640" y="4776753"/>
                    <a:pt x="6524021" y="4809414"/>
                  </a:cubicBezTo>
                  <a:cubicBezTo>
                    <a:pt x="6610425" y="4848398"/>
                    <a:pt x="6701716" y="4884676"/>
                    <a:pt x="6794819" y="4897825"/>
                  </a:cubicBezTo>
                  <a:lnTo>
                    <a:pt x="6878926" y="4902035"/>
                  </a:lnTo>
                  <a:lnTo>
                    <a:pt x="6954581" y="4816702"/>
                  </a:lnTo>
                  <a:lnTo>
                    <a:pt x="6831768" y="4803528"/>
                  </a:lnTo>
                  <a:cubicBezTo>
                    <a:pt x="6784455" y="4795935"/>
                    <a:pt x="6737752" y="4784627"/>
                    <a:pt x="6693067" y="4765969"/>
                  </a:cubicBezTo>
                  <a:cubicBezTo>
                    <a:pt x="6657691" y="4751152"/>
                    <a:pt x="6624099" y="4731912"/>
                    <a:pt x="6594541" y="4714922"/>
                  </a:cubicBezTo>
                  <a:cubicBezTo>
                    <a:pt x="6494406" y="4657378"/>
                    <a:pt x="6410111" y="4601143"/>
                    <a:pt x="6339104" y="4544482"/>
                  </a:cubicBezTo>
                  <a:close/>
                  <a:moveTo>
                    <a:pt x="2339056" y="4488233"/>
                  </a:moveTo>
                  <a:lnTo>
                    <a:pt x="2339090" y="4488235"/>
                  </a:lnTo>
                  <a:lnTo>
                    <a:pt x="2339012" y="4488235"/>
                  </a:lnTo>
                  <a:close/>
                  <a:moveTo>
                    <a:pt x="3182928" y="4478846"/>
                  </a:moveTo>
                  <a:lnTo>
                    <a:pt x="3148300" y="4535034"/>
                  </a:lnTo>
                  <a:cubicBezTo>
                    <a:pt x="3105233" y="4592720"/>
                    <a:pt x="3048299" y="4640097"/>
                    <a:pt x="2992849" y="4686295"/>
                  </a:cubicBezTo>
                  <a:cubicBezTo>
                    <a:pt x="2936837" y="4732920"/>
                    <a:pt x="2878963" y="4781097"/>
                    <a:pt x="2835596" y="4839436"/>
                  </a:cubicBezTo>
                  <a:cubicBezTo>
                    <a:pt x="2817094" y="4864300"/>
                    <a:pt x="2801132" y="4891278"/>
                    <a:pt x="2788051" y="4919585"/>
                  </a:cubicBezTo>
                  <a:lnTo>
                    <a:pt x="2758384" y="5005964"/>
                  </a:lnTo>
                  <a:lnTo>
                    <a:pt x="2817332" y="5113194"/>
                  </a:lnTo>
                  <a:lnTo>
                    <a:pt x="2849718" y="5048039"/>
                  </a:lnTo>
                  <a:cubicBezTo>
                    <a:pt x="2897655" y="4970443"/>
                    <a:pt x="2967695" y="4899502"/>
                    <a:pt x="3036992" y="4832532"/>
                  </a:cubicBezTo>
                  <a:cubicBezTo>
                    <a:pt x="3115890" y="4756271"/>
                    <a:pt x="3214803" y="4640213"/>
                    <a:pt x="3237456" y="4520120"/>
                  </a:cubicBezTo>
                  <a:lnTo>
                    <a:pt x="3245059" y="4521594"/>
                  </a:lnTo>
                  <a:cubicBezTo>
                    <a:pt x="3222018" y="4643704"/>
                    <a:pt x="3122096" y="4761159"/>
                    <a:pt x="3042345" y="4838117"/>
                  </a:cubicBezTo>
                  <a:cubicBezTo>
                    <a:pt x="2973513" y="4904622"/>
                    <a:pt x="2903983" y="4975054"/>
                    <a:pt x="2856501" y="5051770"/>
                  </a:cubicBezTo>
                  <a:lnTo>
                    <a:pt x="2821834" y="5121384"/>
                  </a:lnTo>
                  <a:lnTo>
                    <a:pt x="2862657" y="5195645"/>
                  </a:lnTo>
                  <a:lnTo>
                    <a:pt x="2890410" y="5248856"/>
                  </a:lnTo>
                  <a:lnTo>
                    <a:pt x="2903310" y="5203411"/>
                  </a:lnTo>
                  <a:cubicBezTo>
                    <a:pt x="2931722" y="5138194"/>
                    <a:pt x="2984976" y="5075704"/>
                    <a:pt x="3019770" y="5039048"/>
                  </a:cubicBezTo>
                  <a:cubicBezTo>
                    <a:pt x="3072097" y="4983928"/>
                    <a:pt x="3121302" y="4925802"/>
                    <a:pt x="3167074" y="4865096"/>
                  </a:cubicBezTo>
                  <a:lnTo>
                    <a:pt x="3287659" y="4684817"/>
                  </a:lnTo>
                  <a:lnTo>
                    <a:pt x="3274709" y="4654472"/>
                  </a:lnTo>
                  <a:cubicBezTo>
                    <a:pt x="3266040" y="4629886"/>
                    <a:pt x="3259754" y="4604457"/>
                    <a:pt x="3258373" y="4577638"/>
                  </a:cubicBezTo>
                  <a:lnTo>
                    <a:pt x="3262256" y="4529932"/>
                  </a:lnTo>
                  <a:lnTo>
                    <a:pt x="3184868" y="4480584"/>
                  </a:lnTo>
                  <a:close/>
                  <a:moveTo>
                    <a:pt x="3275936" y="4464515"/>
                  </a:moveTo>
                  <a:lnTo>
                    <a:pt x="3203050" y="4465169"/>
                  </a:lnTo>
                  <a:lnTo>
                    <a:pt x="3285739" y="4517643"/>
                  </a:lnTo>
                  <a:cubicBezTo>
                    <a:pt x="3316132" y="4534807"/>
                    <a:pt x="3347484" y="4550997"/>
                    <a:pt x="3378573" y="4567056"/>
                  </a:cubicBezTo>
                  <a:lnTo>
                    <a:pt x="3378759" y="4567152"/>
                  </a:lnTo>
                  <a:lnTo>
                    <a:pt x="3364318" y="4491311"/>
                  </a:lnTo>
                  <a:close/>
                  <a:moveTo>
                    <a:pt x="6403743" y="4432773"/>
                  </a:moveTo>
                  <a:lnTo>
                    <a:pt x="6285029" y="4488121"/>
                  </a:lnTo>
                  <a:lnTo>
                    <a:pt x="6344074" y="4538498"/>
                  </a:lnTo>
                  <a:cubicBezTo>
                    <a:pt x="6414761" y="4594907"/>
                    <a:pt x="6498692" y="4650880"/>
                    <a:pt x="6598420" y="4708250"/>
                  </a:cubicBezTo>
                  <a:cubicBezTo>
                    <a:pt x="6627822" y="4725163"/>
                    <a:pt x="6661104" y="4744325"/>
                    <a:pt x="6696092" y="4758909"/>
                  </a:cubicBezTo>
                  <a:cubicBezTo>
                    <a:pt x="6740234" y="4777335"/>
                    <a:pt x="6786510" y="4788506"/>
                    <a:pt x="6833446" y="4796022"/>
                  </a:cubicBezTo>
                  <a:lnTo>
                    <a:pt x="6960790" y="4809698"/>
                  </a:lnTo>
                  <a:lnTo>
                    <a:pt x="7017414" y="4745831"/>
                  </a:lnTo>
                  <a:lnTo>
                    <a:pt x="6945075" y="4732396"/>
                  </a:lnTo>
                  <a:cubicBezTo>
                    <a:pt x="6800932" y="4699183"/>
                    <a:pt x="6660194" y="4634700"/>
                    <a:pt x="6537312" y="4546239"/>
                  </a:cubicBezTo>
                  <a:close/>
                  <a:moveTo>
                    <a:pt x="4882689" y="4426502"/>
                  </a:moveTo>
                  <a:cubicBezTo>
                    <a:pt x="4799669" y="4425339"/>
                    <a:pt x="4716543" y="4431952"/>
                    <a:pt x="4633882" y="4446343"/>
                  </a:cubicBezTo>
                  <a:cubicBezTo>
                    <a:pt x="4624030" y="4448050"/>
                    <a:pt x="4614177" y="4449911"/>
                    <a:pt x="4604247" y="4451696"/>
                  </a:cubicBezTo>
                  <a:cubicBezTo>
                    <a:pt x="4559251" y="4459919"/>
                    <a:pt x="4513402" y="4468375"/>
                    <a:pt x="4468716" y="4468375"/>
                  </a:cubicBezTo>
                  <a:cubicBezTo>
                    <a:pt x="4451688" y="4468375"/>
                    <a:pt x="4434853" y="4467153"/>
                    <a:pt x="4418300" y="4464244"/>
                  </a:cubicBezTo>
                  <a:lnTo>
                    <a:pt x="4374876" y="4451541"/>
                  </a:lnTo>
                  <a:lnTo>
                    <a:pt x="4363049" y="4464971"/>
                  </a:lnTo>
                  <a:lnTo>
                    <a:pt x="4271305" y="4590215"/>
                  </a:lnTo>
                  <a:lnTo>
                    <a:pt x="4310721" y="4591517"/>
                  </a:lnTo>
                  <a:cubicBezTo>
                    <a:pt x="4374942" y="4589433"/>
                    <a:pt x="4439294" y="4576036"/>
                    <a:pt x="4502074" y="4562944"/>
                  </a:cubicBezTo>
                  <a:cubicBezTo>
                    <a:pt x="4510686" y="4561160"/>
                    <a:pt x="4519297" y="4559376"/>
                    <a:pt x="4527831" y="4557591"/>
                  </a:cubicBezTo>
                  <a:cubicBezTo>
                    <a:pt x="4622090" y="4538235"/>
                    <a:pt x="4717474" y="4522390"/>
                    <a:pt x="4813313" y="4510142"/>
                  </a:cubicBezTo>
                  <a:lnTo>
                    <a:pt x="5097332" y="4484656"/>
                  </a:lnTo>
                  <a:lnTo>
                    <a:pt x="5097476" y="4484415"/>
                  </a:lnTo>
                  <a:cubicBezTo>
                    <a:pt x="5102208" y="4477976"/>
                    <a:pt x="5107076" y="4472448"/>
                    <a:pt x="5112080" y="4466746"/>
                  </a:cubicBezTo>
                  <a:lnTo>
                    <a:pt x="5123958" y="4452253"/>
                  </a:lnTo>
                  <a:lnTo>
                    <a:pt x="5007067" y="4434081"/>
                  </a:lnTo>
                  <a:cubicBezTo>
                    <a:pt x="4965682" y="4429610"/>
                    <a:pt x="4924199" y="4427084"/>
                    <a:pt x="4882689" y="4426502"/>
                  </a:cubicBezTo>
                  <a:close/>
                  <a:moveTo>
                    <a:pt x="5176461" y="4410490"/>
                  </a:moveTo>
                  <a:lnTo>
                    <a:pt x="5170807" y="4421983"/>
                  </a:lnTo>
                  <a:cubicBezTo>
                    <a:pt x="5154981" y="4453403"/>
                    <a:pt x="5141483" y="4468686"/>
                    <a:pt x="5129690" y="4482107"/>
                  </a:cubicBezTo>
                  <a:cubicBezTo>
                    <a:pt x="5120381" y="4492658"/>
                    <a:pt x="5112313" y="4501812"/>
                    <a:pt x="5104787" y="4517483"/>
                  </a:cubicBezTo>
                  <a:lnTo>
                    <a:pt x="5096467" y="4551400"/>
                  </a:lnTo>
                  <a:lnTo>
                    <a:pt x="5099512" y="4552393"/>
                  </a:lnTo>
                  <a:lnTo>
                    <a:pt x="5096021" y="4559298"/>
                  </a:lnTo>
                  <a:lnTo>
                    <a:pt x="5094640" y="4558846"/>
                  </a:lnTo>
                  <a:lnTo>
                    <a:pt x="5093199" y="4564719"/>
                  </a:lnTo>
                  <a:cubicBezTo>
                    <a:pt x="5092821" y="4579760"/>
                    <a:pt x="5095129" y="4594713"/>
                    <a:pt x="5097728" y="4611431"/>
                  </a:cubicBezTo>
                  <a:cubicBezTo>
                    <a:pt x="5100366" y="4628577"/>
                    <a:pt x="5103391" y="4648049"/>
                    <a:pt x="5103391" y="4670004"/>
                  </a:cubicBezTo>
                  <a:cubicBezTo>
                    <a:pt x="5103391" y="4707009"/>
                    <a:pt x="5096487" y="4718879"/>
                    <a:pt x="4980583" y="4917248"/>
                  </a:cubicBezTo>
                  <a:lnTo>
                    <a:pt x="4965533" y="4943082"/>
                  </a:lnTo>
                  <a:cubicBezTo>
                    <a:pt x="4957058" y="4957589"/>
                    <a:pt x="4945450" y="4978541"/>
                    <a:pt x="4933080" y="5002565"/>
                  </a:cubicBezTo>
                  <a:lnTo>
                    <a:pt x="4914185" y="5042326"/>
                  </a:lnTo>
                  <a:lnTo>
                    <a:pt x="4907543" y="5203001"/>
                  </a:lnTo>
                  <a:lnTo>
                    <a:pt x="4927429" y="5361716"/>
                  </a:lnTo>
                  <a:lnTo>
                    <a:pt x="5031603" y="5270723"/>
                  </a:lnTo>
                  <a:lnTo>
                    <a:pt x="5016967" y="5063727"/>
                  </a:lnTo>
                  <a:cubicBezTo>
                    <a:pt x="5015377" y="4992170"/>
                    <a:pt x="5017239" y="4920545"/>
                    <a:pt x="5022553" y="4849366"/>
                  </a:cubicBezTo>
                  <a:lnTo>
                    <a:pt x="5030311" y="4849909"/>
                  </a:lnTo>
                  <a:cubicBezTo>
                    <a:pt x="5024997" y="4920856"/>
                    <a:pt x="5023155" y="4992248"/>
                    <a:pt x="5024755" y="5063563"/>
                  </a:cubicBezTo>
                  <a:lnTo>
                    <a:pt x="5038971" y="5264288"/>
                  </a:lnTo>
                  <a:lnTo>
                    <a:pt x="5134360" y="5180969"/>
                  </a:lnTo>
                  <a:lnTo>
                    <a:pt x="5148214" y="5170202"/>
                  </a:lnTo>
                  <a:lnTo>
                    <a:pt x="5133182" y="4892190"/>
                  </a:lnTo>
                  <a:cubicBezTo>
                    <a:pt x="5132309" y="4793393"/>
                    <a:pt x="5135898" y="4694557"/>
                    <a:pt x="5143966" y="4596380"/>
                  </a:cubicBezTo>
                  <a:lnTo>
                    <a:pt x="5144198" y="4593743"/>
                  </a:lnTo>
                  <a:cubicBezTo>
                    <a:pt x="5147379" y="4555070"/>
                    <a:pt x="5150948" y="4511664"/>
                    <a:pt x="5159530" y="4469966"/>
                  </a:cubicBezTo>
                  <a:close/>
                  <a:moveTo>
                    <a:pt x="3811655" y="4407881"/>
                  </a:moveTo>
                  <a:lnTo>
                    <a:pt x="3796706" y="4414865"/>
                  </a:lnTo>
                  <a:cubicBezTo>
                    <a:pt x="3782218" y="4419171"/>
                    <a:pt x="3767129" y="4421362"/>
                    <a:pt x="3752040" y="4421362"/>
                  </a:cubicBezTo>
                  <a:lnTo>
                    <a:pt x="3713113" y="4415506"/>
                  </a:lnTo>
                  <a:lnTo>
                    <a:pt x="3705822" y="4433433"/>
                  </a:lnTo>
                  <a:cubicBezTo>
                    <a:pt x="3691615" y="4476540"/>
                    <a:pt x="3682800" y="4521992"/>
                    <a:pt x="3677913" y="4568879"/>
                  </a:cubicBezTo>
                  <a:lnTo>
                    <a:pt x="3675577" y="4646324"/>
                  </a:lnTo>
                  <a:lnTo>
                    <a:pt x="3729136" y="4536120"/>
                  </a:lnTo>
                  <a:close/>
                  <a:moveTo>
                    <a:pt x="3879636" y="4401977"/>
                  </a:moveTo>
                  <a:lnTo>
                    <a:pt x="3819679" y="4490563"/>
                  </a:lnTo>
                  <a:lnTo>
                    <a:pt x="3789775" y="4542795"/>
                  </a:lnTo>
                  <a:lnTo>
                    <a:pt x="3820183" y="4575853"/>
                  </a:lnTo>
                  <a:cubicBezTo>
                    <a:pt x="3857537" y="4609229"/>
                    <a:pt x="3904231" y="4633288"/>
                    <a:pt x="3949789" y="4656737"/>
                  </a:cubicBezTo>
                  <a:cubicBezTo>
                    <a:pt x="3998955" y="4682048"/>
                    <a:pt x="4049343" y="4708012"/>
                    <a:pt x="4088155" y="4745759"/>
                  </a:cubicBezTo>
                  <a:lnTo>
                    <a:pt x="4115818" y="4779525"/>
                  </a:lnTo>
                  <a:lnTo>
                    <a:pt x="4172053" y="4686373"/>
                  </a:lnTo>
                  <a:lnTo>
                    <a:pt x="4174568" y="4682832"/>
                  </a:lnTo>
                  <a:lnTo>
                    <a:pt x="4171044" y="4680787"/>
                  </a:lnTo>
                  <a:cubicBezTo>
                    <a:pt x="4101534" y="4640368"/>
                    <a:pt x="4022713" y="4594597"/>
                    <a:pt x="3976553" y="4527878"/>
                  </a:cubicBezTo>
                  <a:cubicBezTo>
                    <a:pt x="3967554" y="4514845"/>
                    <a:pt x="3959253" y="4500726"/>
                    <a:pt x="3951263" y="4487072"/>
                  </a:cubicBezTo>
                  <a:cubicBezTo>
                    <a:pt x="3940790" y="4469229"/>
                    <a:pt x="3930161" y="4451075"/>
                    <a:pt x="3917642" y="4435065"/>
                  </a:cubicBezTo>
                  <a:close/>
                  <a:moveTo>
                    <a:pt x="6476422" y="4401176"/>
                  </a:moveTo>
                  <a:lnTo>
                    <a:pt x="6411630" y="4429287"/>
                  </a:lnTo>
                  <a:lnTo>
                    <a:pt x="6541868" y="4539933"/>
                  </a:lnTo>
                  <a:cubicBezTo>
                    <a:pt x="6663894" y="4627795"/>
                    <a:pt x="6803642" y="4691845"/>
                    <a:pt x="6946772" y="4724829"/>
                  </a:cubicBezTo>
                  <a:lnTo>
                    <a:pt x="7023414" y="4739064"/>
                  </a:lnTo>
                  <a:lnTo>
                    <a:pt x="7082040" y="4672939"/>
                  </a:lnTo>
                  <a:lnTo>
                    <a:pt x="7007053" y="4663542"/>
                  </a:lnTo>
                  <a:cubicBezTo>
                    <a:pt x="6868393" y="4639714"/>
                    <a:pt x="6730222" y="4583991"/>
                    <a:pt x="6606802" y="4502811"/>
                  </a:cubicBezTo>
                  <a:close/>
                  <a:moveTo>
                    <a:pt x="5183121" y="4397497"/>
                  </a:moveTo>
                  <a:lnTo>
                    <a:pt x="5182522" y="4397856"/>
                  </a:lnTo>
                  <a:lnTo>
                    <a:pt x="5182599" y="4398011"/>
                  </a:lnTo>
                  <a:lnTo>
                    <a:pt x="5179500" y="4404312"/>
                  </a:lnTo>
                  <a:close/>
                  <a:moveTo>
                    <a:pt x="3171622" y="4387056"/>
                  </a:moveTo>
                  <a:lnTo>
                    <a:pt x="3122580" y="4393035"/>
                  </a:lnTo>
                  <a:lnTo>
                    <a:pt x="3124653" y="4396212"/>
                  </a:lnTo>
                  <a:lnTo>
                    <a:pt x="3193269" y="4457564"/>
                  </a:lnTo>
                  <a:lnTo>
                    <a:pt x="3277081" y="4456796"/>
                  </a:lnTo>
                  <a:lnTo>
                    <a:pt x="3362683" y="4482723"/>
                  </a:lnTo>
                  <a:lnTo>
                    <a:pt x="3359390" y="4465426"/>
                  </a:lnTo>
                  <a:lnTo>
                    <a:pt x="3343190" y="4412256"/>
                  </a:lnTo>
                  <a:lnTo>
                    <a:pt x="3296130" y="4397924"/>
                  </a:lnTo>
                  <a:cubicBezTo>
                    <a:pt x="3255456" y="4388617"/>
                    <a:pt x="3213285" y="4384940"/>
                    <a:pt x="3171622" y="4387056"/>
                  </a:cubicBezTo>
                  <a:close/>
                  <a:moveTo>
                    <a:pt x="3700545" y="4382943"/>
                  </a:moveTo>
                  <a:lnTo>
                    <a:pt x="3653926" y="4422179"/>
                  </a:lnTo>
                  <a:cubicBezTo>
                    <a:pt x="3591130" y="4485709"/>
                    <a:pt x="3545310" y="4566454"/>
                    <a:pt x="3524189" y="4653091"/>
                  </a:cubicBezTo>
                  <a:lnTo>
                    <a:pt x="3519390" y="4651904"/>
                  </a:lnTo>
                  <a:lnTo>
                    <a:pt x="3603901" y="4721193"/>
                  </a:lnTo>
                  <a:lnTo>
                    <a:pt x="3654305" y="4788150"/>
                  </a:lnTo>
                  <a:lnTo>
                    <a:pt x="3654359" y="4787990"/>
                  </a:lnTo>
                  <a:lnTo>
                    <a:pt x="3651236" y="4697676"/>
                  </a:lnTo>
                  <a:lnTo>
                    <a:pt x="3650721" y="4697467"/>
                  </a:lnTo>
                  <a:lnTo>
                    <a:pt x="3651195" y="4696493"/>
                  </a:lnTo>
                  <a:lnTo>
                    <a:pt x="3649817" y="4656644"/>
                  </a:lnTo>
                  <a:cubicBezTo>
                    <a:pt x="3650635" y="4591483"/>
                    <a:pt x="3656859" y="4527726"/>
                    <a:pt x="3671934" y="4467416"/>
                  </a:cubicBezTo>
                  <a:close/>
                  <a:moveTo>
                    <a:pt x="3086663" y="4379833"/>
                  </a:moveTo>
                  <a:lnTo>
                    <a:pt x="3062815" y="4418644"/>
                  </a:lnTo>
                  <a:cubicBezTo>
                    <a:pt x="3023755" y="4470781"/>
                    <a:pt x="2971768" y="4513197"/>
                    <a:pt x="2921089" y="4554566"/>
                  </a:cubicBezTo>
                  <a:cubicBezTo>
                    <a:pt x="2881213" y="4587071"/>
                    <a:pt x="2839941" y="4620741"/>
                    <a:pt x="2805341" y="4658755"/>
                  </a:cubicBezTo>
                  <a:cubicBezTo>
                    <a:pt x="2776714" y="4690175"/>
                    <a:pt x="2752199" y="4725124"/>
                    <a:pt x="2732348" y="4762556"/>
                  </a:cubicBezTo>
                  <a:lnTo>
                    <a:pt x="2687377" y="4881164"/>
                  </a:lnTo>
                  <a:lnTo>
                    <a:pt x="2686465" y="4880948"/>
                  </a:lnTo>
                  <a:lnTo>
                    <a:pt x="2733444" y="4960597"/>
                  </a:lnTo>
                  <a:lnTo>
                    <a:pt x="2753278" y="4996677"/>
                  </a:lnTo>
                  <a:lnTo>
                    <a:pt x="2780884" y="4916278"/>
                  </a:lnTo>
                  <a:cubicBezTo>
                    <a:pt x="2794189" y="4887497"/>
                    <a:pt x="2810422" y="4860072"/>
                    <a:pt x="2829235" y="4834781"/>
                  </a:cubicBezTo>
                  <a:cubicBezTo>
                    <a:pt x="2873222" y="4775666"/>
                    <a:pt x="2931407" y="4727179"/>
                    <a:pt x="2987807" y="4680321"/>
                  </a:cubicBezTo>
                  <a:cubicBezTo>
                    <a:pt x="3042850" y="4634530"/>
                    <a:pt x="3099288" y="4587561"/>
                    <a:pt x="3141840" y="4530675"/>
                  </a:cubicBezTo>
                  <a:lnTo>
                    <a:pt x="3177072" y="4473599"/>
                  </a:lnTo>
                  <a:lnTo>
                    <a:pt x="3106803" y="4410628"/>
                  </a:lnTo>
                  <a:close/>
                  <a:moveTo>
                    <a:pt x="6587096" y="4353158"/>
                  </a:moveTo>
                  <a:lnTo>
                    <a:pt x="6484540" y="4397654"/>
                  </a:lnTo>
                  <a:lnTo>
                    <a:pt x="6611066" y="4496319"/>
                  </a:lnTo>
                  <a:cubicBezTo>
                    <a:pt x="6733583" y="4576928"/>
                    <a:pt x="6870715" y="4632234"/>
                    <a:pt x="7008313" y="4655871"/>
                  </a:cubicBezTo>
                  <a:lnTo>
                    <a:pt x="7088293" y="4665887"/>
                  </a:lnTo>
                  <a:lnTo>
                    <a:pt x="7156402" y="4589065"/>
                  </a:lnTo>
                  <a:lnTo>
                    <a:pt x="7095354" y="4580758"/>
                  </a:lnTo>
                  <a:cubicBezTo>
                    <a:pt x="7068007" y="4573960"/>
                    <a:pt x="7041707" y="4565078"/>
                    <a:pt x="7017037" y="4556738"/>
                  </a:cubicBezTo>
                  <a:cubicBezTo>
                    <a:pt x="6960249" y="4537575"/>
                    <a:pt x="6902608" y="4517638"/>
                    <a:pt x="6846829" y="4498476"/>
                  </a:cubicBezTo>
                  <a:cubicBezTo>
                    <a:pt x="6779800" y="4475318"/>
                    <a:pt x="6700465" y="4447972"/>
                    <a:pt x="6636415" y="4400170"/>
                  </a:cubicBezTo>
                  <a:close/>
                  <a:moveTo>
                    <a:pt x="4913953" y="4326533"/>
                  </a:moveTo>
                  <a:cubicBezTo>
                    <a:pt x="4884002" y="4328229"/>
                    <a:pt x="4854459" y="4331371"/>
                    <a:pt x="4825968" y="4335017"/>
                  </a:cubicBezTo>
                  <a:cubicBezTo>
                    <a:pt x="4807815" y="4337344"/>
                    <a:pt x="4789661" y="4339827"/>
                    <a:pt x="4771430" y="4342387"/>
                  </a:cubicBezTo>
                  <a:cubicBezTo>
                    <a:pt x="4695383" y="4352919"/>
                    <a:pt x="4617416" y="4363756"/>
                    <a:pt x="4540606" y="4359188"/>
                  </a:cubicBezTo>
                  <a:lnTo>
                    <a:pt x="4466097" y="4349147"/>
                  </a:lnTo>
                  <a:lnTo>
                    <a:pt x="4456999" y="4358290"/>
                  </a:lnTo>
                  <a:lnTo>
                    <a:pt x="4380604" y="4445037"/>
                  </a:lnTo>
                  <a:lnTo>
                    <a:pt x="4427741" y="4457894"/>
                  </a:lnTo>
                  <a:cubicBezTo>
                    <a:pt x="4484257" y="4465883"/>
                    <a:pt x="4544317" y="4454857"/>
                    <a:pt x="4602851" y="4444093"/>
                  </a:cubicBezTo>
                  <a:cubicBezTo>
                    <a:pt x="4612858" y="4442231"/>
                    <a:pt x="4622711" y="4440447"/>
                    <a:pt x="4632563" y="4438740"/>
                  </a:cubicBezTo>
                  <a:cubicBezTo>
                    <a:pt x="4757252" y="4416979"/>
                    <a:pt x="4883033" y="4412848"/>
                    <a:pt x="5007907" y="4426347"/>
                  </a:cubicBezTo>
                  <a:lnTo>
                    <a:pt x="5129661" y="4445295"/>
                  </a:lnTo>
                  <a:lnTo>
                    <a:pt x="5129875" y="4445034"/>
                  </a:lnTo>
                  <a:cubicBezTo>
                    <a:pt x="5136091" y="4436452"/>
                    <a:pt x="5142685" y="4425901"/>
                    <a:pt x="5149938" y="4411510"/>
                  </a:cubicBezTo>
                  <a:lnTo>
                    <a:pt x="5167503" y="4371794"/>
                  </a:lnTo>
                  <a:lnTo>
                    <a:pt x="5093384" y="4341246"/>
                  </a:lnTo>
                  <a:cubicBezTo>
                    <a:pt x="5035384" y="4325534"/>
                    <a:pt x="4973854" y="4323141"/>
                    <a:pt x="4913953" y="4326533"/>
                  </a:cubicBezTo>
                  <a:close/>
                  <a:moveTo>
                    <a:pt x="6667976" y="4318067"/>
                  </a:moveTo>
                  <a:lnTo>
                    <a:pt x="6594794" y="4349819"/>
                  </a:lnTo>
                  <a:lnTo>
                    <a:pt x="6641451" y="4394196"/>
                  </a:lnTo>
                  <a:cubicBezTo>
                    <a:pt x="6704520" y="4441140"/>
                    <a:pt x="6782981" y="4468239"/>
                    <a:pt x="6849311" y="4491105"/>
                  </a:cubicBezTo>
                  <a:cubicBezTo>
                    <a:pt x="6905013" y="4510345"/>
                    <a:pt x="6962654" y="4530206"/>
                    <a:pt x="7019442" y="4549367"/>
                  </a:cubicBezTo>
                  <a:cubicBezTo>
                    <a:pt x="7044073" y="4557669"/>
                    <a:pt x="7070373" y="4566532"/>
                    <a:pt x="7097632" y="4573272"/>
                  </a:cubicBezTo>
                  <a:lnTo>
                    <a:pt x="7162730" y="4581927"/>
                  </a:lnTo>
                  <a:lnTo>
                    <a:pt x="7196995" y="4543279"/>
                  </a:lnTo>
                  <a:lnTo>
                    <a:pt x="7180651" y="4544248"/>
                  </a:lnTo>
                  <a:lnTo>
                    <a:pt x="7180573" y="4544170"/>
                  </a:lnTo>
                  <a:cubicBezTo>
                    <a:pt x="7119286" y="4544170"/>
                    <a:pt x="7053266" y="4521440"/>
                    <a:pt x="6979721" y="4475125"/>
                  </a:cubicBezTo>
                  <a:cubicBezTo>
                    <a:pt x="6953422" y="4458600"/>
                    <a:pt x="6927743" y="4440292"/>
                    <a:pt x="6902917" y="4422604"/>
                  </a:cubicBezTo>
                  <a:cubicBezTo>
                    <a:pt x="6863275" y="4394365"/>
                    <a:pt x="6822313" y="4365195"/>
                    <a:pt x="6778403" y="4342775"/>
                  </a:cubicBezTo>
                  <a:cubicBezTo>
                    <a:pt x="6756215" y="4331449"/>
                    <a:pt x="6736258" y="4323807"/>
                    <a:pt x="6717871" y="4319724"/>
                  </a:cubicBezTo>
                  <a:close/>
                  <a:moveTo>
                    <a:pt x="3129843" y="4314299"/>
                  </a:moveTo>
                  <a:lnTo>
                    <a:pt x="3075634" y="4321095"/>
                  </a:lnTo>
                  <a:lnTo>
                    <a:pt x="3117874" y="4385824"/>
                  </a:lnTo>
                  <a:lnTo>
                    <a:pt x="3171263" y="4379305"/>
                  </a:lnTo>
                  <a:cubicBezTo>
                    <a:pt x="3213673" y="4377145"/>
                    <a:pt x="3256591" y="4380886"/>
                    <a:pt x="3297972" y="4390344"/>
                  </a:cubicBezTo>
                  <a:lnTo>
                    <a:pt x="3340450" y="4403263"/>
                  </a:lnTo>
                  <a:lnTo>
                    <a:pt x="3320294" y="4337108"/>
                  </a:lnTo>
                  <a:lnTo>
                    <a:pt x="3265039" y="4322890"/>
                  </a:lnTo>
                  <a:cubicBezTo>
                    <a:pt x="3220553" y="4314396"/>
                    <a:pt x="3175067" y="4311506"/>
                    <a:pt x="3129843" y="4314299"/>
                  </a:cubicBezTo>
                  <a:close/>
                  <a:moveTo>
                    <a:pt x="810127" y="4294117"/>
                  </a:moveTo>
                  <a:lnTo>
                    <a:pt x="952336" y="4492535"/>
                  </a:lnTo>
                  <a:lnTo>
                    <a:pt x="1558489" y="4719266"/>
                  </a:lnTo>
                  <a:cubicBezTo>
                    <a:pt x="1656549" y="4755961"/>
                    <a:pt x="1757944" y="4793897"/>
                    <a:pt x="1860659" y="4821282"/>
                  </a:cubicBezTo>
                  <a:cubicBezTo>
                    <a:pt x="2023420" y="4864805"/>
                    <a:pt x="2191302" y="4882958"/>
                    <a:pt x="2359571" y="4875433"/>
                  </a:cubicBezTo>
                  <a:cubicBezTo>
                    <a:pt x="2378811" y="4874579"/>
                    <a:pt x="2398205" y="4873338"/>
                    <a:pt x="2417600" y="4872174"/>
                  </a:cubicBezTo>
                  <a:cubicBezTo>
                    <a:pt x="2485385" y="4867985"/>
                    <a:pt x="2554829" y="4863709"/>
                    <a:pt x="2621970" y="4873615"/>
                  </a:cubicBezTo>
                  <a:lnTo>
                    <a:pt x="2660314" y="4882393"/>
                  </a:lnTo>
                  <a:lnTo>
                    <a:pt x="2536884" y="4673105"/>
                  </a:lnTo>
                  <a:lnTo>
                    <a:pt x="2309901" y="4641978"/>
                  </a:lnTo>
                  <a:cubicBezTo>
                    <a:pt x="2230576" y="4633037"/>
                    <a:pt x="2151387" y="4625551"/>
                    <a:pt x="2073536" y="4618180"/>
                  </a:cubicBezTo>
                  <a:cubicBezTo>
                    <a:pt x="2003172" y="4611509"/>
                    <a:pt x="1930480" y="4604682"/>
                    <a:pt x="1859107" y="4596846"/>
                  </a:cubicBezTo>
                  <a:cubicBezTo>
                    <a:pt x="1653212" y="4574348"/>
                    <a:pt x="1434827" y="4541765"/>
                    <a:pt x="1232501" y="4456660"/>
                  </a:cubicBezTo>
                  <a:cubicBezTo>
                    <a:pt x="1192781" y="4439904"/>
                    <a:pt x="1152904" y="4420897"/>
                    <a:pt x="1114425" y="4402433"/>
                  </a:cubicBezTo>
                  <a:cubicBezTo>
                    <a:pt x="1040241" y="4366941"/>
                    <a:pt x="964092" y="4330488"/>
                    <a:pt x="884441" y="4308883"/>
                  </a:cubicBezTo>
                  <a:close/>
                  <a:moveTo>
                    <a:pt x="6776042" y="4271182"/>
                  </a:moveTo>
                  <a:lnTo>
                    <a:pt x="6684234" y="4311014"/>
                  </a:lnTo>
                  <a:lnTo>
                    <a:pt x="6719045" y="4312102"/>
                  </a:lnTo>
                  <a:cubicBezTo>
                    <a:pt x="6738256" y="4316301"/>
                    <a:pt x="6759008" y="4324195"/>
                    <a:pt x="6781971" y="4335948"/>
                  </a:cubicBezTo>
                  <a:cubicBezTo>
                    <a:pt x="6826347" y="4358601"/>
                    <a:pt x="6867541" y="4388004"/>
                    <a:pt x="6907417" y="4416397"/>
                  </a:cubicBezTo>
                  <a:cubicBezTo>
                    <a:pt x="6932165" y="4434008"/>
                    <a:pt x="6957844" y="4452239"/>
                    <a:pt x="6983910" y="4468686"/>
                  </a:cubicBezTo>
                  <a:cubicBezTo>
                    <a:pt x="7046633" y="4508193"/>
                    <a:pt x="7103639" y="4530245"/>
                    <a:pt x="7156696" y="4535366"/>
                  </a:cubicBezTo>
                  <a:lnTo>
                    <a:pt x="7204423" y="4534901"/>
                  </a:lnTo>
                  <a:lnTo>
                    <a:pt x="7248468" y="4485222"/>
                  </a:lnTo>
                  <a:lnTo>
                    <a:pt x="7181916" y="4465449"/>
                  </a:lnTo>
                  <a:cubicBezTo>
                    <a:pt x="7106869" y="4436408"/>
                    <a:pt x="7039186" y="4391417"/>
                    <a:pt x="6979489" y="4349524"/>
                  </a:cubicBezTo>
                  <a:lnTo>
                    <a:pt x="6972739" y="4344791"/>
                  </a:lnTo>
                  <a:cubicBezTo>
                    <a:pt x="6944423" y="4324854"/>
                    <a:pt x="6915098" y="4304218"/>
                    <a:pt x="6883368" y="4289633"/>
                  </a:cubicBezTo>
                  <a:cubicBezTo>
                    <a:pt x="6864284" y="4280828"/>
                    <a:pt x="6845354" y="4274815"/>
                    <a:pt x="6827094" y="4271702"/>
                  </a:cubicBezTo>
                  <a:close/>
                  <a:moveTo>
                    <a:pt x="3932562" y="4251897"/>
                  </a:moveTo>
                  <a:lnTo>
                    <a:pt x="3895949" y="4261781"/>
                  </a:lnTo>
                  <a:lnTo>
                    <a:pt x="3784559" y="4289546"/>
                  </a:lnTo>
                  <a:lnTo>
                    <a:pt x="3766081" y="4312053"/>
                  </a:lnTo>
                  <a:cubicBezTo>
                    <a:pt x="3752854" y="4330808"/>
                    <a:pt x="3741341" y="4350376"/>
                    <a:pt x="3731359" y="4370644"/>
                  </a:cubicBezTo>
                  <a:lnTo>
                    <a:pt x="3716305" y="4407656"/>
                  </a:lnTo>
                  <a:lnTo>
                    <a:pt x="3773248" y="4412072"/>
                  </a:lnTo>
                  <a:lnTo>
                    <a:pt x="3820472" y="4394180"/>
                  </a:lnTo>
                  <a:lnTo>
                    <a:pt x="3824337" y="4388173"/>
                  </a:lnTo>
                  <a:close/>
                  <a:moveTo>
                    <a:pt x="3024997" y="4244820"/>
                  </a:moveTo>
                  <a:lnTo>
                    <a:pt x="2999789" y="4282473"/>
                  </a:lnTo>
                  <a:cubicBezTo>
                    <a:pt x="2958831" y="4336010"/>
                    <a:pt x="2910247" y="4380187"/>
                    <a:pt x="2859568" y="4426327"/>
                  </a:cubicBezTo>
                  <a:cubicBezTo>
                    <a:pt x="2845138" y="4439438"/>
                    <a:pt x="2830476" y="4452782"/>
                    <a:pt x="2815813" y="4466436"/>
                  </a:cubicBezTo>
                  <a:cubicBezTo>
                    <a:pt x="2755477" y="4522817"/>
                    <a:pt x="2686935" y="4604289"/>
                    <a:pt x="2645668" y="4688140"/>
                  </a:cubicBezTo>
                  <a:lnTo>
                    <a:pt x="2617638" y="4764254"/>
                  </a:lnTo>
                  <a:lnTo>
                    <a:pt x="2682107" y="4873558"/>
                  </a:lnTo>
                  <a:lnTo>
                    <a:pt x="2725590" y="4758900"/>
                  </a:lnTo>
                  <a:cubicBezTo>
                    <a:pt x="2745741" y="4720896"/>
                    <a:pt x="2770624" y="4685403"/>
                    <a:pt x="2799677" y="4653479"/>
                  </a:cubicBezTo>
                  <a:cubicBezTo>
                    <a:pt x="2834666" y="4615078"/>
                    <a:pt x="2876093" y="4581253"/>
                    <a:pt x="2916201" y="4548515"/>
                  </a:cubicBezTo>
                  <a:cubicBezTo>
                    <a:pt x="2966415" y="4507553"/>
                    <a:pt x="3017894" y="4465544"/>
                    <a:pt x="3056401" y="4414240"/>
                  </a:cubicBezTo>
                  <a:lnTo>
                    <a:pt x="3081976" y="4372667"/>
                  </a:lnTo>
                  <a:lnTo>
                    <a:pt x="3049793" y="4323457"/>
                  </a:lnTo>
                  <a:cubicBezTo>
                    <a:pt x="3038660" y="4298515"/>
                    <a:pt x="3031038" y="4272448"/>
                    <a:pt x="3025210" y="4246043"/>
                  </a:cubicBezTo>
                  <a:close/>
                  <a:moveTo>
                    <a:pt x="4015848" y="4236109"/>
                  </a:moveTo>
                  <a:lnTo>
                    <a:pt x="3955110" y="4304298"/>
                  </a:lnTo>
                  <a:cubicBezTo>
                    <a:pt x="3931707" y="4332252"/>
                    <a:pt x="3908515" y="4361762"/>
                    <a:pt x="3885840" y="4392811"/>
                  </a:cubicBezTo>
                  <a:lnTo>
                    <a:pt x="3883916" y="4395653"/>
                  </a:lnTo>
                  <a:lnTo>
                    <a:pt x="3923286" y="4429731"/>
                  </a:lnTo>
                  <a:cubicBezTo>
                    <a:pt x="3936271" y="4446246"/>
                    <a:pt x="3947190" y="4464885"/>
                    <a:pt x="3957934" y="4483193"/>
                  </a:cubicBezTo>
                  <a:cubicBezTo>
                    <a:pt x="3965848" y="4496770"/>
                    <a:pt x="3974071" y="4510734"/>
                    <a:pt x="3982915" y="4523534"/>
                  </a:cubicBezTo>
                  <a:cubicBezTo>
                    <a:pt x="4028144" y="4588778"/>
                    <a:pt x="4106111" y="4634084"/>
                    <a:pt x="4174923" y="4674116"/>
                  </a:cubicBezTo>
                  <a:lnTo>
                    <a:pt x="4179056" y="4676514"/>
                  </a:lnTo>
                  <a:lnTo>
                    <a:pt x="4238261" y="4593158"/>
                  </a:lnTo>
                  <a:lnTo>
                    <a:pt x="4216169" y="4580626"/>
                  </a:lnTo>
                  <a:cubicBezTo>
                    <a:pt x="4189135" y="4559254"/>
                    <a:pt x="4167708" y="4524562"/>
                    <a:pt x="4156537" y="4493666"/>
                  </a:cubicBezTo>
                  <a:cubicBezTo>
                    <a:pt x="4153046" y="4484124"/>
                    <a:pt x="4149633" y="4474426"/>
                    <a:pt x="4146219" y="4464729"/>
                  </a:cubicBezTo>
                  <a:cubicBezTo>
                    <a:pt x="4122771" y="4398457"/>
                    <a:pt x="4098712" y="4330483"/>
                    <a:pt x="4057285" y="4277335"/>
                  </a:cubicBezTo>
                  <a:close/>
                  <a:moveTo>
                    <a:pt x="6875862" y="4228985"/>
                  </a:moveTo>
                  <a:lnTo>
                    <a:pt x="6804858" y="4258679"/>
                  </a:lnTo>
                  <a:lnTo>
                    <a:pt x="6793357" y="4263669"/>
                  </a:lnTo>
                  <a:lnTo>
                    <a:pt x="6828054" y="4263983"/>
                  </a:lnTo>
                  <a:cubicBezTo>
                    <a:pt x="6847080" y="4267193"/>
                    <a:pt x="6866766" y="4273419"/>
                    <a:pt x="6886549" y="4282573"/>
                  </a:cubicBezTo>
                  <a:cubicBezTo>
                    <a:pt x="6918899" y="4297546"/>
                    <a:pt x="6948535" y="4318337"/>
                    <a:pt x="6977084" y="4338430"/>
                  </a:cubicBezTo>
                  <a:lnTo>
                    <a:pt x="6983755" y="4343162"/>
                  </a:lnTo>
                  <a:cubicBezTo>
                    <a:pt x="7042928" y="4384706"/>
                    <a:pt x="7110044" y="4429349"/>
                    <a:pt x="7184252" y="4458106"/>
                  </a:cubicBezTo>
                  <a:lnTo>
                    <a:pt x="7254095" y="4478874"/>
                  </a:lnTo>
                  <a:lnTo>
                    <a:pt x="7295140" y="4432579"/>
                  </a:lnTo>
                  <a:lnTo>
                    <a:pt x="7254748" y="4426772"/>
                  </a:lnTo>
                  <a:cubicBezTo>
                    <a:pt x="7207760" y="4413488"/>
                    <a:pt x="7166260" y="4383523"/>
                    <a:pt x="7133095" y="4356351"/>
                  </a:cubicBezTo>
                  <a:cubicBezTo>
                    <a:pt x="7124329" y="4349136"/>
                    <a:pt x="7115640" y="4341766"/>
                    <a:pt x="7106951" y="4334395"/>
                  </a:cubicBezTo>
                  <a:cubicBezTo>
                    <a:pt x="7066998" y="4300571"/>
                    <a:pt x="7025726" y="4265660"/>
                    <a:pt x="6976618" y="4247740"/>
                  </a:cubicBezTo>
                  <a:cubicBezTo>
                    <a:pt x="6958620" y="4241185"/>
                    <a:pt x="6939884" y="4237015"/>
                    <a:pt x="6920935" y="4234057"/>
                  </a:cubicBezTo>
                  <a:close/>
                  <a:moveTo>
                    <a:pt x="3170952" y="4226231"/>
                  </a:moveTo>
                  <a:lnTo>
                    <a:pt x="3045476" y="4227180"/>
                  </a:lnTo>
                  <a:lnTo>
                    <a:pt x="3047727" y="4240137"/>
                  </a:lnTo>
                  <a:lnTo>
                    <a:pt x="3070993" y="4313890"/>
                  </a:lnTo>
                  <a:lnTo>
                    <a:pt x="3129312" y="4306579"/>
                  </a:lnTo>
                  <a:cubicBezTo>
                    <a:pt x="3175171" y="4303748"/>
                    <a:pt x="3221302" y="4306676"/>
                    <a:pt x="3266424" y="4315287"/>
                  </a:cubicBezTo>
                  <a:lnTo>
                    <a:pt x="3317660" y="4328463"/>
                  </a:lnTo>
                  <a:lnTo>
                    <a:pt x="3308598" y="4298721"/>
                  </a:lnTo>
                  <a:lnTo>
                    <a:pt x="3289430" y="4249183"/>
                  </a:lnTo>
                  <a:close/>
                  <a:moveTo>
                    <a:pt x="4605113" y="4216188"/>
                  </a:moveTo>
                  <a:lnTo>
                    <a:pt x="4555745" y="4259054"/>
                  </a:lnTo>
                  <a:lnTo>
                    <a:pt x="4472960" y="4342250"/>
                  </a:lnTo>
                  <a:lnTo>
                    <a:pt x="4541308" y="4351464"/>
                  </a:lnTo>
                  <a:cubicBezTo>
                    <a:pt x="4617300" y="4355959"/>
                    <a:pt x="4694744" y="4345180"/>
                    <a:pt x="4770266" y="4334707"/>
                  </a:cubicBezTo>
                  <a:cubicBezTo>
                    <a:pt x="4788498" y="4332146"/>
                    <a:pt x="4806729" y="4329664"/>
                    <a:pt x="4824882" y="4327336"/>
                  </a:cubicBezTo>
                  <a:cubicBezTo>
                    <a:pt x="4911286" y="4316281"/>
                    <a:pt x="5007378" y="4309852"/>
                    <a:pt x="5095745" y="4333904"/>
                  </a:cubicBezTo>
                  <a:lnTo>
                    <a:pt x="5170588" y="4364818"/>
                  </a:lnTo>
                  <a:lnTo>
                    <a:pt x="5172107" y="4361384"/>
                  </a:lnTo>
                  <a:cubicBezTo>
                    <a:pt x="5177383" y="4344772"/>
                    <a:pt x="5179613" y="4328073"/>
                    <a:pt x="5176005" y="4310734"/>
                  </a:cubicBezTo>
                  <a:cubicBezTo>
                    <a:pt x="5171816" y="4290719"/>
                    <a:pt x="5162274" y="4281564"/>
                    <a:pt x="5152189" y="4271867"/>
                  </a:cubicBezTo>
                  <a:cubicBezTo>
                    <a:pt x="5146952" y="4266825"/>
                    <a:pt x="5141366" y="4261453"/>
                    <a:pt x="5136702" y="4254577"/>
                  </a:cubicBezTo>
                  <a:lnTo>
                    <a:pt x="5130356" y="4237814"/>
                  </a:lnTo>
                  <a:lnTo>
                    <a:pt x="5063050" y="4249854"/>
                  </a:lnTo>
                  <a:cubicBezTo>
                    <a:pt x="5036867" y="4252686"/>
                    <a:pt x="5010490" y="4253869"/>
                    <a:pt x="4984152" y="4253869"/>
                  </a:cubicBezTo>
                  <a:cubicBezTo>
                    <a:pt x="4912702" y="4253869"/>
                    <a:pt x="4841561" y="4245179"/>
                    <a:pt x="4775464" y="4237034"/>
                  </a:cubicBezTo>
                  <a:close/>
                  <a:moveTo>
                    <a:pt x="5405655" y="4189197"/>
                  </a:moveTo>
                  <a:lnTo>
                    <a:pt x="5199165" y="4383767"/>
                  </a:lnTo>
                  <a:lnTo>
                    <a:pt x="5183758" y="4412839"/>
                  </a:lnTo>
                  <a:cubicBezTo>
                    <a:pt x="5162182" y="4469267"/>
                    <a:pt x="5156611" y="4537052"/>
                    <a:pt x="5151956" y="4594363"/>
                  </a:cubicBezTo>
                  <a:lnTo>
                    <a:pt x="5151724" y="4597001"/>
                  </a:lnTo>
                  <a:cubicBezTo>
                    <a:pt x="5143695" y="4694945"/>
                    <a:pt x="5140107" y="4793548"/>
                    <a:pt x="5140969" y="4892113"/>
                  </a:cubicBezTo>
                  <a:lnTo>
                    <a:pt x="5155698" y="5164385"/>
                  </a:lnTo>
                  <a:lnTo>
                    <a:pt x="5279351" y="5068284"/>
                  </a:lnTo>
                  <a:lnTo>
                    <a:pt x="5266497" y="4841581"/>
                  </a:lnTo>
                  <a:cubicBezTo>
                    <a:pt x="5268262" y="4687036"/>
                    <a:pt x="5290992" y="4533427"/>
                    <a:pt x="5334068" y="4384991"/>
                  </a:cubicBezTo>
                  <a:close/>
                  <a:moveTo>
                    <a:pt x="6973198" y="4188278"/>
                  </a:moveTo>
                  <a:lnTo>
                    <a:pt x="6890613" y="4222816"/>
                  </a:lnTo>
                  <a:lnTo>
                    <a:pt x="6922429" y="4226406"/>
                  </a:lnTo>
                  <a:cubicBezTo>
                    <a:pt x="6941688" y="4229412"/>
                    <a:pt x="6960792" y="4233659"/>
                    <a:pt x="6979256" y="4240370"/>
                  </a:cubicBezTo>
                  <a:cubicBezTo>
                    <a:pt x="7029682" y="4258756"/>
                    <a:pt x="7071497" y="4294132"/>
                    <a:pt x="7111916" y="4328345"/>
                  </a:cubicBezTo>
                  <a:cubicBezTo>
                    <a:pt x="7120605" y="4335715"/>
                    <a:pt x="7129294" y="4343007"/>
                    <a:pt x="7137983" y="4350222"/>
                  </a:cubicBezTo>
                  <a:cubicBezTo>
                    <a:pt x="7171089" y="4377336"/>
                    <a:pt x="7212531" y="4407505"/>
                    <a:pt x="7259330" y="4420011"/>
                  </a:cubicBezTo>
                  <a:lnTo>
                    <a:pt x="7301744" y="4425131"/>
                  </a:lnTo>
                  <a:lnTo>
                    <a:pt x="7346374" y="4374791"/>
                  </a:lnTo>
                  <a:lnTo>
                    <a:pt x="7317439" y="4365942"/>
                  </a:lnTo>
                  <a:cubicBezTo>
                    <a:pt x="7276175" y="4348709"/>
                    <a:pt x="7239592" y="4320489"/>
                    <a:pt x="7203925" y="4292968"/>
                  </a:cubicBezTo>
                  <a:cubicBezTo>
                    <a:pt x="7176850" y="4272099"/>
                    <a:pt x="7148844" y="4250455"/>
                    <a:pt x="7119209" y="4233931"/>
                  </a:cubicBezTo>
                  <a:cubicBezTo>
                    <a:pt x="7097448" y="4221790"/>
                    <a:pt x="7073670" y="4211743"/>
                    <a:pt x="7048059" y="4203859"/>
                  </a:cubicBezTo>
                  <a:close/>
                  <a:moveTo>
                    <a:pt x="7081285" y="4143331"/>
                  </a:moveTo>
                  <a:lnTo>
                    <a:pt x="7048195" y="4156914"/>
                  </a:lnTo>
                  <a:lnTo>
                    <a:pt x="6985761" y="4183025"/>
                  </a:lnTo>
                  <a:lnTo>
                    <a:pt x="7050415" y="4196499"/>
                  </a:lnTo>
                  <a:cubicBezTo>
                    <a:pt x="7076501" y="4204528"/>
                    <a:pt x="7100744" y="4214769"/>
                    <a:pt x="7122932" y="4227181"/>
                  </a:cubicBezTo>
                  <a:cubicBezTo>
                    <a:pt x="7153111" y="4244016"/>
                    <a:pt x="7181350" y="4265815"/>
                    <a:pt x="7208657" y="4286840"/>
                  </a:cubicBezTo>
                  <a:cubicBezTo>
                    <a:pt x="7245430" y="4315176"/>
                    <a:pt x="7280632" y="4342377"/>
                    <a:pt x="7320382" y="4358887"/>
                  </a:cubicBezTo>
                  <a:lnTo>
                    <a:pt x="7351975" y="4368474"/>
                  </a:lnTo>
                  <a:lnTo>
                    <a:pt x="7379108" y="4337870"/>
                  </a:lnTo>
                  <a:lnTo>
                    <a:pt x="7325567" y="4281108"/>
                  </a:lnTo>
                  <a:cubicBezTo>
                    <a:pt x="7277388" y="4237380"/>
                    <a:pt x="7222455" y="4201017"/>
                    <a:pt x="7163396" y="4173755"/>
                  </a:cubicBezTo>
                  <a:close/>
                  <a:moveTo>
                    <a:pt x="4039489" y="4137356"/>
                  </a:moveTo>
                  <a:lnTo>
                    <a:pt x="4025118" y="4142155"/>
                  </a:lnTo>
                  <a:cubicBezTo>
                    <a:pt x="4017050" y="4144404"/>
                    <a:pt x="4009370" y="4146499"/>
                    <a:pt x="4002775" y="4148594"/>
                  </a:cubicBezTo>
                  <a:cubicBezTo>
                    <a:pt x="3984544" y="4154567"/>
                    <a:pt x="3964529" y="4156352"/>
                    <a:pt x="3945211" y="4158058"/>
                  </a:cubicBezTo>
                  <a:cubicBezTo>
                    <a:pt x="3929114" y="4159494"/>
                    <a:pt x="3913462" y="4160871"/>
                    <a:pt x="3899168" y="4164517"/>
                  </a:cubicBezTo>
                  <a:lnTo>
                    <a:pt x="3875870" y="4176858"/>
                  </a:lnTo>
                  <a:lnTo>
                    <a:pt x="3824421" y="4240990"/>
                  </a:lnTo>
                  <a:lnTo>
                    <a:pt x="3792806" y="4279500"/>
                  </a:lnTo>
                  <a:lnTo>
                    <a:pt x="3894087" y="4254256"/>
                  </a:lnTo>
                  <a:cubicBezTo>
                    <a:pt x="3907702" y="4250882"/>
                    <a:pt x="3921531" y="4247430"/>
                    <a:pt x="3935127" y="4243211"/>
                  </a:cubicBezTo>
                  <a:lnTo>
                    <a:pt x="3943582" y="4239875"/>
                  </a:lnTo>
                  <a:close/>
                  <a:moveTo>
                    <a:pt x="3081805" y="4127389"/>
                  </a:moveTo>
                  <a:lnTo>
                    <a:pt x="3028901" y="4130821"/>
                  </a:lnTo>
                  <a:lnTo>
                    <a:pt x="3034354" y="4163178"/>
                  </a:lnTo>
                  <a:lnTo>
                    <a:pt x="3044142" y="4219504"/>
                  </a:lnTo>
                  <a:lnTo>
                    <a:pt x="3171679" y="4218532"/>
                  </a:lnTo>
                  <a:lnTo>
                    <a:pt x="3286163" y="4240739"/>
                  </a:lnTo>
                  <a:lnTo>
                    <a:pt x="3253994" y="4157597"/>
                  </a:lnTo>
                  <a:lnTo>
                    <a:pt x="3205944" y="4142424"/>
                  </a:lnTo>
                  <a:cubicBezTo>
                    <a:pt x="3165368" y="4132334"/>
                    <a:pt x="3123604" y="4127277"/>
                    <a:pt x="3081805" y="4127389"/>
                  </a:cubicBezTo>
                  <a:close/>
                  <a:moveTo>
                    <a:pt x="7184172" y="4101097"/>
                  </a:moveTo>
                  <a:lnTo>
                    <a:pt x="7091812" y="4139010"/>
                  </a:lnTo>
                  <a:lnTo>
                    <a:pt x="7166621" y="4166740"/>
                  </a:lnTo>
                  <a:cubicBezTo>
                    <a:pt x="7226411" y="4194344"/>
                    <a:pt x="7282020" y="4231150"/>
                    <a:pt x="7330793" y="4275394"/>
                  </a:cubicBezTo>
                  <a:lnTo>
                    <a:pt x="7384269" y="4332049"/>
                  </a:lnTo>
                  <a:lnTo>
                    <a:pt x="7444995" y="4263555"/>
                  </a:lnTo>
                  <a:lnTo>
                    <a:pt x="7426597" y="4244685"/>
                  </a:lnTo>
                  <a:cubicBezTo>
                    <a:pt x="7416744" y="4236530"/>
                    <a:pt x="7405864" y="4228888"/>
                    <a:pt x="7394304" y="4220975"/>
                  </a:cubicBezTo>
                  <a:cubicBezTo>
                    <a:pt x="7348920" y="4189943"/>
                    <a:pt x="7302140" y="4159765"/>
                    <a:pt x="7255204" y="4131293"/>
                  </a:cubicBezTo>
                  <a:cubicBezTo>
                    <a:pt x="7241900" y="4123225"/>
                    <a:pt x="7229177" y="4115797"/>
                    <a:pt x="7216367" y="4110076"/>
                  </a:cubicBezTo>
                  <a:close/>
                  <a:moveTo>
                    <a:pt x="5529727" y="4085925"/>
                  </a:moveTo>
                  <a:lnTo>
                    <a:pt x="5524195" y="4089911"/>
                  </a:lnTo>
                  <a:lnTo>
                    <a:pt x="5417595" y="4179029"/>
                  </a:lnTo>
                  <a:lnTo>
                    <a:pt x="5341508" y="4387169"/>
                  </a:lnTo>
                  <a:cubicBezTo>
                    <a:pt x="5298631" y="4534928"/>
                    <a:pt x="5275992" y="4687847"/>
                    <a:pt x="5274232" y="4841696"/>
                  </a:cubicBezTo>
                  <a:lnTo>
                    <a:pt x="5286758" y="5062528"/>
                  </a:lnTo>
                  <a:lnTo>
                    <a:pt x="5340750" y="5020567"/>
                  </a:lnTo>
                  <a:lnTo>
                    <a:pt x="5407278" y="4974979"/>
                  </a:lnTo>
                  <a:lnTo>
                    <a:pt x="5398763" y="4869548"/>
                  </a:lnTo>
                  <a:cubicBezTo>
                    <a:pt x="5392073" y="4671308"/>
                    <a:pt x="5429574" y="4472307"/>
                    <a:pt x="5476758" y="4283738"/>
                  </a:cubicBezTo>
                  <a:close/>
                  <a:moveTo>
                    <a:pt x="4772912" y="4083448"/>
                  </a:moveTo>
                  <a:lnTo>
                    <a:pt x="4693974" y="4139031"/>
                  </a:lnTo>
                  <a:lnTo>
                    <a:pt x="4612980" y="4209357"/>
                  </a:lnTo>
                  <a:lnTo>
                    <a:pt x="4776395" y="4229353"/>
                  </a:lnTo>
                  <a:cubicBezTo>
                    <a:pt x="4861984" y="4239827"/>
                    <a:pt x="4956083" y="4251391"/>
                    <a:pt x="5048022" y="4243526"/>
                  </a:cubicBezTo>
                  <a:lnTo>
                    <a:pt x="5127514" y="4230307"/>
                  </a:lnTo>
                  <a:lnTo>
                    <a:pt x="5126742" y="4228268"/>
                  </a:lnTo>
                  <a:cubicBezTo>
                    <a:pt x="5122476" y="4197081"/>
                    <a:pt x="5139310" y="4174738"/>
                    <a:pt x="5155524" y="4153093"/>
                  </a:cubicBezTo>
                  <a:lnTo>
                    <a:pt x="5160278" y="4145908"/>
                  </a:lnTo>
                  <a:lnTo>
                    <a:pt x="5070615" y="4142364"/>
                  </a:lnTo>
                  <a:cubicBezTo>
                    <a:pt x="5001146" y="4136859"/>
                    <a:pt x="4932301" y="4125869"/>
                    <a:pt x="4864558" y="4109483"/>
                  </a:cubicBezTo>
                  <a:close/>
                  <a:moveTo>
                    <a:pt x="948920" y="4071345"/>
                  </a:moveTo>
                  <a:cubicBezTo>
                    <a:pt x="897742" y="4068241"/>
                    <a:pt x="848273" y="4068915"/>
                    <a:pt x="800602" y="4073371"/>
                  </a:cubicBezTo>
                  <a:lnTo>
                    <a:pt x="669418" y="4096949"/>
                  </a:lnTo>
                  <a:lnTo>
                    <a:pt x="751587" y="4212441"/>
                  </a:lnTo>
                  <a:lnTo>
                    <a:pt x="804380" y="4286099"/>
                  </a:lnTo>
                  <a:lnTo>
                    <a:pt x="804497" y="4285133"/>
                  </a:lnTo>
                  <a:cubicBezTo>
                    <a:pt x="915358" y="4298554"/>
                    <a:pt x="1018304" y="4347817"/>
                    <a:pt x="1117762" y="4395451"/>
                  </a:cubicBezTo>
                  <a:cubicBezTo>
                    <a:pt x="1156241" y="4413837"/>
                    <a:pt x="1195961" y="4432844"/>
                    <a:pt x="1235526" y="4449523"/>
                  </a:cubicBezTo>
                  <a:cubicBezTo>
                    <a:pt x="1436921" y="4534240"/>
                    <a:pt x="1654609" y="4566745"/>
                    <a:pt x="1859962" y="4589166"/>
                  </a:cubicBezTo>
                  <a:cubicBezTo>
                    <a:pt x="1931334" y="4597001"/>
                    <a:pt x="2004025" y="4603828"/>
                    <a:pt x="2074312" y="4610500"/>
                  </a:cubicBezTo>
                  <a:cubicBezTo>
                    <a:pt x="2152241" y="4617870"/>
                    <a:pt x="2231507" y="4625357"/>
                    <a:pt x="2310919" y="4634308"/>
                  </a:cubicBezTo>
                  <a:lnTo>
                    <a:pt x="2531888" y="4664634"/>
                  </a:lnTo>
                  <a:lnTo>
                    <a:pt x="2484317" y="4583974"/>
                  </a:lnTo>
                  <a:lnTo>
                    <a:pt x="2419936" y="4483404"/>
                  </a:lnTo>
                  <a:lnTo>
                    <a:pt x="2339056" y="4488233"/>
                  </a:lnTo>
                  <a:lnTo>
                    <a:pt x="2210680" y="4478267"/>
                  </a:lnTo>
                  <a:cubicBezTo>
                    <a:pt x="2083772" y="4459211"/>
                    <a:pt x="1962211" y="4415545"/>
                    <a:pt x="1853522" y="4371091"/>
                  </a:cubicBezTo>
                  <a:cubicBezTo>
                    <a:pt x="1789442" y="4344869"/>
                    <a:pt x="1725051" y="4316553"/>
                    <a:pt x="1662677" y="4289090"/>
                  </a:cubicBezTo>
                  <a:cubicBezTo>
                    <a:pt x="1537543" y="4234009"/>
                    <a:pt x="1408217" y="4176988"/>
                    <a:pt x="1275789" y="4135250"/>
                  </a:cubicBezTo>
                  <a:cubicBezTo>
                    <a:pt x="1160468" y="4098866"/>
                    <a:pt x="1051276" y="4077551"/>
                    <a:pt x="948920" y="4071345"/>
                  </a:cubicBezTo>
                  <a:close/>
                  <a:moveTo>
                    <a:pt x="7266853" y="4067157"/>
                  </a:moveTo>
                  <a:lnTo>
                    <a:pt x="7195722" y="4096356"/>
                  </a:lnTo>
                  <a:lnTo>
                    <a:pt x="7219402" y="4102947"/>
                  </a:lnTo>
                  <a:cubicBezTo>
                    <a:pt x="7232862" y="4108931"/>
                    <a:pt x="7246011" y="4116592"/>
                    <a:pt x="7259239" y="4124621"/>
                  </a:cubicBezTo>
                  <a:cubicBezTo>
                    <a:pt x="7306329" y="4153248"/>
                    <a:pt x="7353265" y="4183426"/>
                    <a:pt x="7398726" y="4214536"/>
                  </a:cubicBezTo>
                  <a:cubicBezTo>
                    <a:pt x="7410596" y="4222643"/>
                    <a:pt x="7421748" y="4230479"/>
                    <a:pt x="7431891" y="4238906"/>
                  </a:cubicBezTo>
                  <a:lnTo>
                    <a:pt x="7450166" y="4257723"/>
                  </a:lnTo>
                  <a:lnTo>
                    <a:pt x="7466376" y="4239439"/>
                  </a:lnTo>
                  <a:cubicBezTo>
                    <a:pt x="7480418" y="4223613"/>
                    <a:pt x="7494673" y="4207535"/>
                    <a:pt x="7507880" y="4190710"/>
                  </a:cubicBezTo>
                  <a:lnTo>
                    <a:pt x="7507982" y="4190556"/>
                  </a:lnTo>
                  <a:lnTo>
                    <a:pt x="7499259" y="4179558"/>
                  </a:lnTo>
                  <a:cubicBezTo>
                    <a:pt x="7493140" y="4174447"/>
                    <a:pt x="7485925" y="4170006"/>
                    <a:pt x="7478478" y="4165661"/>
                  </a:cubicBezTo>
                  <a:cubicBezTo>
                    <a:pt x="7436119" y="4140758"/>
                    <a:pt x="7392210" y="4117329"/>
                    <a:pt x="7347989" y="4095917"/>
                  </a:cubicBezTo>
                  <a:cubicBezTo>
                    <a:pt x="7333598" y="4088935"/>
                    <a:pt x="7318684" y="4081953"/>
                    <a:pt x="7303313" y="4076271"/>
                  </a:cubicBezTo>
                  <a:close/>
                  <a:moveTo>
                    <a:pt x="7373300" y="4030256"/>
                  </a:moveTo>
                  <a:lnTo>
                    <a:pt x="7356596" y="4030322"/>
                  </a:lnTo>
                  <a:lnTo>
                    <a:pt x="7292986" y="4056430"/>
                  </a:lnTo>
                  <a:lnTo>
                    <a:pt x="7278833" y="4062240"/>
                  </a:lnTo>
                  <a:lnTo>
                    <a:pt x="7305651" y="4068920"/>
                  </a:lnTo>
                  <a:cubicBezTo>
                    <a:pt x="7321419" y="4074738"/>
                    <a:pt x="7336663" y="4081876"/>
                    <a:pt x="7351403" y="4089013"/>
                  </a:cubicBezTo>
                  <a:cubicBezTo>
                    <a:pt x="7395778" y="4110502"/>
                    <a:pt x="7439843" y="4134087"/>
                    <a:pt x="7482434" y="4159067"/>
                  </a:cubicBezTo>
                  <a:cubicBezTo>
                    <a:pt x="7490153" y="4163606"/>
                    <a:pt x="7497931" y="4168415"/>
                    <a:pt x="7504661" y="4174117"/>
                  </a:cubicBezTo>
                  <a:lnTo>
                    <a:pt x="7512349" y="4183958"/>
                  </a:lnTo>
                  <a:lnTo>
                    <a:pt x="7543101" y="4137500"/>
                  </a:lnTo>
                  <a:lnTo>
                    <a:pt x="7550482" y="4120495"/>
                  </a:lnTo>
                  <a:lnTo>
                    <a:pt x="7484635" y="4075795"/>
                  </a:lnTo>
                  <a:cubicBezTo>
                    <a:pt x="7457900" y="4060832"/>
                    <a:pt x="7429874" y="4048167"/>
                    <a:pt x="7400743" y="4037888"/>
                  </a:cubicBezTo>
                  <a:cubicBezTo>
                    <a:pt x="7391783" y="4034746"/>
                    <a:pt x="7382532" y="4031856"/>
                    <a:pt x="7373300" y="4030256"/>
                  </a:cubicBezTo>
                  <a:close/>
                  <a:moveTo>
                    <a:pt x="4250977" y="4027090"/>
                  </a:moveTo>
                  <a:lnTo>
                    <a:pt x="4226283" y="4044484"/>
                  </a:lnTo>
                  <a:cubicBezTo>
                    <a:pt x="4165837" y="4090283"/>
                    <a:pt x="4096181" y="4150632"/>
                    <a:pt x="4025639" y="4225117"/>
                  </a:cubicBezTo>
                  <a:lnTo>
                    <a:pt x="4020977" y="4230352"/>
                  </a:lnTo>
                  <a:lnTo>
                    <a:pt x="4063116" y="4272135"/>
                  </a:lnTo>
                  <a:cubicBezTo>
                    <a:pt x="4105467" y="4326250"/>
                    <a:pt x="4129773" y="4395082"/>
                    <a:pt x="4153512" y="4462169"/>
                  </a:cubicBezTo>
                  <a:cubicBezTo>
                    <a:pt x="4156925" y="4471866"/>
                    <a:pt x="4160339" y="4481486"/>
                    <a:pt x="4163830" y="4491106"/>
                  </a:cubicBezTo>
                  <a:cubicBezTo>
                    <a:pt x="4174187" y="4519791"/>
                    <a:pt x="4194799" y="4553494"/>
                    <a:pt x="4220396" y="4574117"/>
                  </a:cubicBezTo>
                  <a:lnTo>
                    <a:pt x="4242670" y="4586950"/>
                  </a:lnTo>
                  <a:lnTo>
                    <a:pt x="4299865" y="4506424"/>
                  </a:lnTo>
                  <a:lnTo>
                    <a:pt x="4316427" y="4487044"/>
                  </a:lnTo>
                  <a:lnTo>
                    <a:pt x="4272053" y="4407058"/>
                  </a:lnTo>
                  <a:cubicBezTo>
                    <a:pt x="4260726" y="4375552"/>
                    <a:pt x="4254442" y="4342231"/>
                    <a:pt x="4253744" y="4308639"/>
                  </a:cubicBezTo>
                  <a:cubicBezTo>
                    <a:pt x="4253123" y="4276677"/>
                    <a:pt x="4257468" y="4244636"/>
                    <a:pt x="4261657" y="4213605"/>
                  </a:cubicBezTo>
                  <a:cubicBezTo>
                    <a:pt x="4263674" y="4198709"/>
                    <a:pt x="4265769" y="4183271"/>
                    <a:pt x="4267243" y="4168066"/>
                  </a:cubicBezTo>
                  <a:cubicBezTo>
                    <a:pt x="4270676" y="4133039"/>
                    <a:pt x="4268960" y="4087408"/>
                    <a:pt x="4259083" y="4049337"/>
                  </a:cubicBezTo>
                  <a:close/>
                  <a:moveTo>
                    <a:pt x="5645593" y="4002435"/>
                  </a:moveTo>
                  <a:lnTo>
                    <a:pt x="5539651" y="4078775"/>
                  </a:lnTo>
                  <a:lnTo>
                    <a:pt x="5484362" y="4285284"/>
                  </a:lnTo>
                  <a:cubicBezTo>
                    <a:pt x="5437291" y="4473365"/>
                    <a:pt x="5399848" y="4671779"/>
                    <a:pt x="5406487" y="4869164"/>
                  </a:cubicBezTo>
                  <a:lnTo>
                    <a:pt x="5414627" y="4969944"/>
                  </a:lnTo>
                  <a:lnTo>
                    <a:pt x="5551472" y="4876173"/>
                  </a:lnTo>
                  <a:lnTo>
                    <a:pt x="5545614" y="4653693"/>
                  </a:lnTo>
                  <a:cubicBezTo>
                    <a:pt x="5548593" y="4499475"/>
                    <a:pt x="5565658" y="4346305"/>
                    <a:pt x="5596702" y="4195229"/>
                  </a:cubicBezTo>
                  <a:close/>
                  <a:moveTo>
                    <a:pt x="4909205" y="3990364"/>
                  </a:moveTo>
                  <a:lnTo>
                    <a:pt x="4887999" y="4002412"/>
                  </a:lnTo>
                  <a:lnTo>
                    <a:pt x="4781060" y="4077710"/>
                  </a:lnTo>
                  <a:lnTo>
                    <a:pt x="4866380" y="4101954"/>
                  </a:lnTo>
                  <a:cubicBezTo>
                    <a:pt x="4933733" y="4118246"/>
                    <a:pt x="5002182" y="4129165"/>
                    <a:pt x="5071242" y="4134634"/>
                  </a:cubicBezTo>
                  <a:lnTo>
                    <a:pt x="5165280" y="4138348"/>
                  </a:lnTo>
                  <a:lnTo>
                    <a:pt x="5177082" y="4120510"/>
                  </a:lnTo>
                  <a:cubicBezTo>
                    <a:pt x="5182735" y="4109029"/>
                    <a:pt x="5186207" y="4096461"/>
                    <a:pt x="5185548" y="4081410"/>
                  </a:cubicBezTo>
                  <a:cubicBezTo>
                    <a:pt x="5185238" y="4074506"/>
                    <a:pt x="5184171" y="4069385"/>
                    <a:pt x="5182590" y="4064944"/>
                  </a:cubicBezTo>
                  <a:lnTo>
                    <a:pt x="5178087" y="4055707"/>
                  </a:lnTo>
                  <a:lnTo>
                    <a:pt x="5178100" y="4056042"/>
                  </a:lnTo>
                  <a:cubicBezTo>
                    <a:pt x="5172049" y="4056275"/>
                    <a:pt x="5165920" y="4056352"/>
                    <a:pt x="5159869" y="4056352"/>
                  </a:cubicBezTo>
                  <a:lnTo>
                    <a:pt x="5159792" y="4056430"/>
                  </a:lnTo>
                  <a:cubicBezTo>
                    <a:pt x="5091193" y="4056430"/>
                    <a:pt x="5021982" y="4042204"/>
                    <a:pt x="4958575" y="4015355"/>
                  </a:cubicBezTo>
                  <a:close/>
                  <a:moveTo>
                    <a:pt x="7455483" y="3989733"/>
                  </a:moveTo>
                  <a:lnTo>
                    <a:pt x="7374994" y="4022770"/>
                  </a:lnTo>
                  <a:lnTo>
                    <a:pt x="7403381" y="4030595"/>
                  </a:lnTo>
                  <a:cubicBezTo>
                    <a:pt x="7432939" y="4040991"/>
                    <a:pt x="7461372" y="4053830"/>
                    <a:pt x="7488495" y="4069007"/>
                  </a:cubicBezTo>
                  <a:lnTo>
                    <a:pt x="7553640" y="4113219"/>
                  </a:lnTo>
                  <a:lnTo>
                    <a:pt x="7566065" y="4084591"/>
                  </a:lnTo>
                  <a:lnTo>
                    <a:pt x="7583677" y="4042764"/>
                  </a:lnTo>
                  <a:lnTo>
                    <a:pt x="7523783" y="4008815"/>
                  </a:lnTo>
                  <a:close/>
                  <a:moveTo>
                    <a:pt x="4239494" y="3952921"/>
                  </a:moveTo>
                  <a:lnTo>
                    <a:pt x="4208593" y="3964052"/>
                  </a:lnTo>
                  <a:cubicBezTo>
                    <a:pt x="4180102" y="3971190"/>
                    <a:pt x="4149827" y="3973575"/>
                    <a:pt x="4121394" y="3975049"/>
                  </a:cubicBezTo>
                  <a:cubicBezTo>
                    <a:pt x="4055820" y="3978482"/>
                    <a:pt x="4006218" y="3987893"/>
                    <a:pt x="3971114" y="4003675"/>
                  </a:cubicBezTo>
                  <a:lnTo>
                    <a:pt x="3947718" y="4017501"/>
                  </a:lnTo>
                  <a:lnTo>
                    <a:pt x="3940142" y="4054685"/>
                  </a:lnTo>
                  <a:cubicBezTo>
                    <a:pt x="3928689" y="4090401"/>
                    <a:pt x="3912838" y="4125003"/>
                    <a:pt x="3891449" y="4157437"/>
                  </a:cubicBezTo>
                  <a:lnTo>
                    <a:pt x="3889503" y="4159863"/>
                  </a:lnTo>
                  <a:lnTo>
                    <a:pt x="3896899" y="4157118"/>
                  </a:lnTo>
                  <a:cubicBezTo>
                    <a:pt x="3912143" y="4153171"/>
                    <a:pt x="3928493" y="4151736"/>
                    <a:pt x="3944591" y="4150300"/>
                  </a:cubicBezTo>
                  <a:cubicBezTo>
                    <a:pt x="3963443" y="4148672"/>
                    <a:pt x="3982992" y="4146887"/>
                    <a:pt x="4000370" y="4141224"/>
                  </a:cubicBezTo>
                  <a:cubicBezTo>
                    <a:pt x="4007119" y="4138974"/>
                    <a:pt x="4014877" y="4136879"/>
                    <a:pt x="4023101" y="4134629"/>
                  </a:cubicBezTo>
                  <a:lnTo>
                    <a:pt x="4050578" y="4125503"/>
                  </a:lnTo>
                  <a:lnTo>
                    <a:pt x="4054058" y="4121783"/>
                  </a:lnTo>
                  <a:cubicBezTo>
                    <a:pt x="4095527" y="4080425"/>
                    <a:pt x="4138192" y="4040507"/>
                    <a:pt x="4181460" y="4001910"/>
                  </a:cubicBezTo>
                  <a:close/>
                  <a:moveTo>
                    <a:pt x="7557662" y="3947638"/>
                  </a:moveTo>
                  <a:lnTo>
                    <a:pt x="7537826" y="3955936"/>
                  </a:lnTo>
                  <a:lnTo>
                    <a:pt x="7467091" y="3984969"/>
                  </a:lnTo>
                  <a:lnTo>
                    <a:pt x="7526741" y="4001629"/>
                  </a:lnTo>
                  <a:lnTo>
                    <a:pt x="7587178" y="4035873"/>
                  </a:lnTo>
                  <a:lnTo>
                    <a:pt x="7611216" y="3996384"/>
                  </a:lnTo>
                  <a:lnTo>
                    <a:pt x="7632040" y="3975559"/>
                  </a:lnTo>
                  <a:lnTo>
                    <a:pt x="7585886" y="3951941"/>
                  </a:lnTo>
                  <a:close/>
                  <a:moveTo>
                    <a:pt x="2975155" y="3946607"/>
                  </a:moveTo>
                  <a:lnTo>
                    <a:pt x="2978785" y="3953347"/>
                  </a:lnTo>
                  <a:cubicBezTo>
                    <a:pt x="2998416" y="3999661"/>
                    <a:pt x="3013078" y="4046616"/>
                    <a:pt x="3022717" y="4094133"/>
                  </a:cubicBezTo>
                  <a:lnTo>
                    <a:pt x="3027610" y="4123161"/>
                  </a:lnTo>
                  <a:lnTo>
                    <a:pt x="3081783" y="4119650"/>
                  </a:lnTo>
                  <a:cubicBezTo>
                    <a:pt x="3124236" y="4119538"/>
                    <a:pt x="3166645" y="4124673"/>
                    <a:pt x="3207837" y="4134919"/>
                  </a:cubicBezTo>
                  <a:lnTo>
                    <a:pt x="3250424" y="4148371"/>
                  </a:lnTo>
                  <a:lnTo>
                    <a:pt x="3244206" y="4132302"/>
                  </a:lnTo>
                  <a:lnTo>
                    <a:pt x="3223022" y="4083045"/>
                  </a:lnTo>
                  <a:lnTo>
                    <a:pt x="3128196" y="4049874"/>
                  </a:lnTo>
                  <a:cubicBezTo>
                    <a:pt x="3088001" y="4041127"/>
                    <a:pt x="3046767" y="4037268"/>
                    <a:pt x="3005650" y="4038509"/>
                  </a:cubicBezTo>
                  <a:lnTo>
                    <a:pt x="3005417" y="4030751"/>
                  </a:lnTo>
                  <a:cubicBezTo>
                    <a:pt x="3047271" y="4029471"/>
                    <a:pt x="3089145" y="4033389"/>
                    <a:pt x="3129941" y="4042272"/>
                  </a:cubicBezTo>
                  <a:lnTo>
                    <a:pt x="3218868" y="4073386"/>
                  </a:lnTo>
                  <a:lnTo>
                    <a:pt x="3180804" y="3984881"/>
                  </a:lnTo>
                  <a:lnTo>
                    <a:pt x="3082570" y="3955034"/>
                  </a:lnTo>
                  <a:close/>
                  <a:moveTo>
                    <a:pt x="2946149" y="3941375"/>
                  </a:moveTo>
                  <a:lnTo>
                    <a:pt x="2920804" y="4016010"/>
                  </a:lnTo>
                  <a:cubicBezTo>
                    <a:pt x="2878377" y="4102599"/>
                    <a:pt x="2804410" y="4177046"/>
                    <a:pt x="2725512" y="4251231"/>
                  </a:cubicBezTo>
                  <a:cubicBezTo>
                    <a:pt x="2659124" y="4313663"/>
                    <a:pt x="2580517" y="4387528"/>
                    <a:pt x="2533645" y="4477049"/>
                  </a:cubicBezTo>
                  <a:lnTo>
                    <a:pt x="2500888" y="4566723"/>
                  </a:lnTo>
                  <a:lnTo>
                    <a:pt x="2503964" y="4571529"/>
                  </a:lnTo>
                  <a:lnTo>
                    <a:pt x="2612548" y="4755625"/>
                  </a:lnTo>
                  <a:lnTo>
                    <a:pt x="2638471" y="4685139"/>
                  </a:lnTo>
                  <a:cubicBezTo>
                    <a:pt x="2680244" y="4600139"/>
                    <a:pt x="2749542" y="4517735"/>
                    <a:pt x="2810460" y="4460772"/>
                  </a:cubicBezTo>
                  <a:cubicBezTo>
                    <a:pt x="2825123" y="4447041"/>
                    <a:pt x="2839785" y="4433697"/>
                    <a:pt x="2854293" y="4420586"/>
                  </a:cubicBezTo>
                  <a:cubicBezTo>
                    <a:pt x="2904681" y="4374796"/>
                    <a:pt x="2952930" y="4330925"/>
                    <a:pt x="2993477" y="4277944"/>
                  </a:cubicBezTo>
                  <a:lnTo>
                    <a:pt x="3023070" y="4233739"/>
                  </a:lnTo>
                  <a:lnTo>
                    <a:pt x="3011391" y="4166592"/>
                  </a:lnTo>
                  <a:cubicBezTo>
                    <a:pt x="3007977" y="4144171"/>
                    <a:pt x="3004486" y="4120975"/>
                    <a:pt x="2999987" y="4098710"/>
                  </a:cubicBezTo>
                  <a:cubicBezTo>
                    <a:pt x="2990600" y="4052492"/>
                    <a:pt x="2976292" y="4006789"/>
                    <a:pt x="2957113" y="3961675"/>
                  </a:cubicBezTo>
                  <a:close/>
                  <a:moveTo>
                    <a:pt x="4397337" y="3939623"/>
                  </a:moveTo>
                  <a:lnTo>
                    <a:pt x="4359795" y="3957129"/>
                  </a:lnTo>
                  <a:cubicBezTo>
                    <a:pt x="4343130" y="3965843"/>
                    <a:pt x="4323185" y="3977504"/>
                    <a:pt x="4300689" y="3992075"/>
                  </a:cubicBezTo>
                  <a:lnTo>
                    <a:pt x="4257484" y="4022507"/>
                  </a:lnTo>
                  <a:lnTo>
                    <a:pt x="4266392" y="4046949"/>
                  </a:lnTo>
                  <a:cubicBezTo>
                    <a:pt x="4276611" y="4086161"/>
                    <a:pt x="4278472" y="4132999"/>
                    <a:pt x="4274923" y="4168841"/>
                  </a:cubicBezTo>
                  <a:cubicBezTo>
                    <a:pt x="4273371" y="4184124"/>
                    <a:pt x="4271277" y="4199640"/>
                    <a:pt x="4269260" y="4214613"/>
                  </a:cubicBezTo>
                  <a:cubicBezTo>
                    <a:pt x="4265070" y="4245334"/>
                    <a:pt x="4260804" y="4277142"/>
                    <a:pt x="4261424" y="4308484"/>
                  </a:cubicBezTo>
                  <a:cubicBezTo>
                    <a:pt x="4262084" y="4341262"/>
                    <a:pt x="4268213" y="4373748"/>
                    <a:pt x="4279258" y="4404460"/>
                  </a:cubicBezTo>
                  <a:lnTo>
                    <a:pt x="4321668" y="4480912"/>
                  </a:lnTo>
                  <a:lnTo>
                    <a:pt x="4400536" y="4388625"/>
                  </a:lnTo>
                  <a:lnTo>
                    <a:pt x="4380655" y="4350409"/>
                  </a:lnTo>
                  <a:cubicBezTo>
                    <a:pt x="4362200" y="4300945"/>
                    <a:pt x="4359116" y="4238935"/>
                    <a:pt x="4371044" y="4162480"/>
                  </a:cubicBezTo>
                  <a:cubicBezTo>
                    <a:pt x="4374069" y="4143008"/>
                    <a:pt x="4377793" y="4123225"/>
                    <a:pt x="4381439" y="4104063"/>
                  </a:cubicBezTo>
                  <a:cubicBezTo>
                    <a:pt x="4386909" y="4075087"/>
                    <a:pt x="4392456" y="4045607"/>
                    <a:pt x="4395879" y="4015991"/>
                  </a:cubicBezTo>
                  <a:close/>
                  <a:moveTo>
                    <a:pt x="5770023" y="3930653"/>
                  </a:moveTo>
                  <a:lnTo>
                    <a:pt x="5655064" y="3996710"/>
                  </a:lnTo>
                  <a:lnTo>
                    <a:pt x="5604329" y="4196791"/>
                  </a:lnTo>
                  <a:cubicBezTo>
                    <a:pt x="5573372" y="4347414"/>
                    <a:pt x="5556336" y="4500136"/>
                    <a:pt x="5553367" y="4653881"/>
                  </a:cubicBezTo>
                  <a:lnTo>
                    <a:pt x="5559105" y="4870943"/>
                  </a:lnTo>
                  <a:lnTo>
                    <a:pt x="5665125" y="4798295"/>
                  </a:lnTo>
                  <a:lnTo>
                    <a:pt x="5670371" y="4795106"/>
                  </a:lnTo>
                  <a:lnTo>
                    <a:pt x="5655473" y="4658707"/>
                  </a:lnTo>
                  <a:cubicBezTo>
                    <a:pt x="5649433" y="4517274"/>
                    <a:pt x="5668518" y="4376192"/>
                    <a:pt x="5685856" y="4247895"/>
                  </a:cubicBezTo>
                  <a:cubicBezTo>
                    <a:pt x="5697552" y="4161200"/>
                    <a:pt x="5710468" y="4065822"/>
                    <a:pt x="5745488" y="3978451"/>
                  </a:cubicBezTo>
                  <a:close/>
                  <a:moveTo>
                    <a:pt x="5020250" y="3929046"/>
                  </a:moveTo>
                  <a:lnTo>
                    <a:pt x="5002849" y="3937162"/>
                  </a:lnTo>
                  <a:lnTo>
                    <a:pt x="4917368" y="3985726"/>
                  </a:lnTo>
                  <a:lnTo>
                    <a:pt x="4965785" y="4009948"/>
                  </a:lnTo>
                  <a:cubicBezTo>
                    <a:pt x="5010380" y="4028359"/>
                    <a:pt x="5057803" y="4040475"/>
                    <a:pt x="5105754" y="4045697"/>
                  </a:cubicBezTo>
                  <a:lnTo>
                    <a:pt x="5174763" y="4048175"/>
                  </a:lnTo>
                  <a:lnTo>
                    <a:pt x="5164679" y="4023459"/>
                  </a:lnTo>
                  <a:cubicBezTo>
                    <a:pt x="5161091" y="4007846"/>
                    <a:pt x="5161362" y="3992883"/>
                    <a:pt x="5164383" y="3978567"/>
                  </a:cubicBezTo>
                  <a:lnTo>
                    <a:pt x="5174436" y="3953118"/>
                  </a:lnTo>
                  <a:lnTo>
                    <a:pt x="5147146" y="3955654"/>
                  </a:lnTo>
                  <a:lnTo>
                    <a:pt x="5147146" y="3955732"/>
                  </a:lnTo>
                  <a:cubicBezTo>
                    <a:pt x="5124028" y="3955732"/>
                    <a:pt x="5100929" y="3953249"/>
                    <a:pt x="5078363" y="3948362"/>
                  </a:cubicBezTo>
                  <a:close/>
                  <a:moveTo>
                    <a:pt x="7634466" y="3915511"/>
                  </a:moveTo>
                  <a:lnTo>
                    <a:pt x="7571244" y="3941957"/>
                  </a:lnTo>
                  <a:lnTo>
                    <a:pt x="7588243" y="3944551"/>
                  </a:lnTo>
                  <a:cubicBezTo>
                    <a:pt x="7605921" y="3950244"/>
                    <a:pt x="7622698" y="3958758"/>
                    <a:pt x="7637670" y="3969852"/>
                  </a:cubicBezTo>
                  <a:lnTo>
                    <a:pt x="7637437" y="3970163"/>
                  </a:lnTo>
                  <a:lnTo>
                    <a:pt x="7645506" y="3962094"/>
                  </a:lnTo>
                  <a:lnTo>
                    <a:pt x="7683078" y="3933839"/>
                  </a:lnTo>
                  <a:close/>
                  <a:moveTo>
                    <a:pt x="4506366" y="3894658"/>
                  </a:moveTo>
                  <a:lnTo>
                    <a:pt x="4505857" y="3894823"/>
                  </a:lnTo>
                  <a:cubicBezTo>
                    <a:pt x="4485696" y="3901839"/>
                    <a:pt x="4462292" y="3910559"/>
                    <a:pt x="4437372" y="3920954"/>
                  </a:cubicBezTo>
                  <a:lnTo>
                    <a:pt x="4405073" y="3936015"/>
                  </a:lnTo>
                  <a:lnTo>
                    <a:pt x="4403550" y="4016515"/>
                  </a:lnTo>
                  <a:cubicBezTo>
                    <a:pt x="4400097" y="4046480"/>
                    <a:pt x="4394512" y="4076251"/>
                    <a:pt x="4389042" y="4105537"/>
                  </a:cubicBezTo>
                  <a:cubicBezTo>
                    <a:pt x="4385474" y="4124621"/>
                    <a:pt x="4381750" y="4144326"/>
                    <a:pt x="4378724" y="4163721"/>
                  </a:cubicBezTo>
                  <a:cubicBezTo>
                    <a:pt x="4366971" y="4238605"/>
                    <a:pt x="4369924" y="4299219"/>
                    <a:pt x="4387780" y="4347362"/>
                  </a:cubicBezTo>
                  <a:lnTo>
                    <a:pt x="4405906" y="4382340"/>
                  </a:lnTo>
                  <a:lnTo>
                    <a:pt x="4440397" y="4341981"/>
                  </a:lnTo>
                  <a:lnTo>
                    <a:pt x="4494201" y="4287942"/>
                  </a:lnTo>
                  <a:lnTo>
                    <a:pt x="4480894" y="4247302"/>
                  </a:lnTo>
                  <a:cubicBezTo>
                    <a:pt x="4470763" y="4194933"/>
                    <a:pt x="4478414" y="4138276"/>
                    <a:pt x="4489119" y="4083582"/>
                  </a:cubicBezTo>
                  <a:lnTo>
                    <a:pt x="4492688" y="4065662"/>
                  </a:lnTo>
                  <a:cubicBezTo>
                    <a:pt x="4502347" y="4017427"/>
                    <a:pt x="4512224" y="3967926"/>
                    <a:pt x="4509915" y="3919550"/>
                  </a:cubicBezTo>
                  <a:close/>
                  <a:moveTo>
                    <a:pt x="810687" y="3893606"/>
                  </a:moveTo>
                  <a:cubicBezTo>
                    <a:pt x="764815" y="3893889"/>
                    <a:pt x="719295" y="3896334"/>
                    <a:pt x="674267" y="3900966"/>
                  </a:cubicBezTo>
                  <a:lnTo>
                    <a:pt x="547089" y="3920478"/>
                  </a:lnTo>
                  <a:lnTo>
                    <a:pt x="619208" y="4026377"/>
                  </a:lnTo>
                  <a:lnTo>
                    <a:pt x="664491" y="4090023"/>
                  </a:lnTo>
                  <a:lnTo>
                    <a:pt x="799656" y="4065706"/>
                  </a:lnTo>
                  <a:cubicBezTo>
                    <a:pt x="943761" y="4052197"/>
                    <a:pt x="1104088" y="4072954"/>
                    <a:pt x="1278117" y="4127880"/>
                  </a:cubicBezTo>
                  <a:cubicBezTo>
                    <a:pt x="1410932" y="4169773"/>
                    <a:pt x="1540490" y="4226871"/>
                    <a:pt x="1665780" y="4282030"/>
                  </a:cubicBezTo>
                  <a:cubicBezTo>
                    <a:pt x="1728077" y="4309493"/>
                    <a:pt x="1792467" y="4337809"/>
                    <a:pt x="1856393" y="4363954"/>
                  </a:cubicBezTo>
                  <a:cubicBezTo>
                    <a:pt x="2003967" y="4424233"/>
                    <a:pt x="2175242" y="4483146"/>
                    <a:pt x="2350934" y="4480405"/>
                  </a:cubicBezTo>
                  <a:lnTo>
                    <a:pt x="2415223" y="4476042"/>
                  </a:lnTo>
                  <a:lnTo>
                    <a:pt x="2332171" y="4346308"/>
                  </a:lnTo>
                  <a:lnTo>
                    <a:pt x="2235212" y="4357437"/>
                  </a:lnTo>
                  <a:cubicBezTo>
                    <a:pt x="2153831" y="4357437"/>
                    <a:pt x="2065701" y="4337034"/>
                    <a:pt x="1971985" y="4296460"/>
                  </a:cubicBezTo>
                  <a:cubicBezTo>
                    <a:pt x="1895183" y="4263178"/>
                    <a:pt x="1821793" y="4219889"/>
                    <a:pt x="1750885" y="4178152"/>
                  </a:cubicBezTo>
                  <a:cubicBezTo>
                    <a:pt x="1715974" y="4157593"/>
                    <a:pt x="1679978" y="4136336"/>
                    <a:pt x="1643982" y="4116554"/>
                  </a:cubicBezTo>
                  <a:cubicBezTo>
                    <a:pt x="1373832" y="3968009"/>
                    <a:pt x="1085920" y="3891904"/>
                    <a:pt x="810687" y="3893606"/>
                  </a:cubicBezTo>
                  <a:close/>
                  <a:moveTo>
                    <a:pt x="5868225" y="3885125"/>
                  </a:moveTo>
                  <a:lnTo>
                    <a:pt x="5789480" y="3919472"/>
                  </a:lnTo>
                  <a:lnTo>
                    <a:pt x="5782335" y="3923578"/>
                  </a:lnTo>
                  <a:lnTo>
                    <a:pt x="5752568" y="3981630"/>
                  </a:lnTo>
                  <a:cubicBezTo>
                    <a:pt x="5717989" y="4068081"/>
                    <a:pt x="5705173" y="4162791"/>
                    <a:pt x="5693536" y="4248904"/>
                  </a:cubicBezTo>
                  <a:cubicBezTo>
                    <a:pt x="5676256" y="4376735"/>
                    <a:pt x="5657229" y="4517352"/>
                    <a:pt x="5663197" y="4658057"/>
                  </a:cubicBezTo>
                  <a:lnTo>
                    <a:pt x="5677653" y="4790680"/>
                  </a:lnTo>
                  <a:lnTo>
                    <a:pt x="5765398" y="4737351"/>
                  </a:lnTo>
                  <a:lnTo>
                    <a:pt x="5759046" y="4629160"/>
                  </a:lnTo>
                  <a:cubicBezTo>
                    <a:pt x="5755348" y="4435911"/>
                    <a:pt x="5787769" y="4241856"/>
                    <a:pt x="5826289" y="4065081"/>
                  </a:cubicBezTo>
                  <a:close/>
                  <a:moveTo>
                    <a:pt x="7758667" y="3863558"/>
                  </a:moveTo>
                  <a:lnTo>
                    <a:pt x="7644700" y="3911230"/>
                  </a:lnTo>
                  <a:lnTo>
                    <a:pt x="7690235" y="3928380"/>
                  </a:lnTo>
                  <a:lnTo>
                    <a:pt x="7727449" y="3899933"/>
                  </a:lnTo>
                  <a:close/>
                  <a:moveTo>
                    <a:pt x="4666430" y="3854004"/>
                  </a:moveTo>
                  <a:lnTo>
                    <a:pt x="4657233" y="3855577"/>
                  </a:lnTo>
                  <a:cubicBezTo>
                    <a:pt x="4644122" y="3857827"/>
                    <a:pt x="4613556" y="3863103"/>
                    <a:pt x="4574068" y="3873420"/>
                  </a:cubicBezTo>
                  <a:cubicBezTo>
                    <a:pt x="4573797" y="3873498"/>
                    <a:pt x="4566824" y="3875340"/>
                    <a:pt x="4554880" y="3878918"/>
                  </a:cubicBezTo>
                  <a:lnTo>
                    <a:pt x="4513829" y="3892236"/>
                  </a:lnTo>
                  <a:lnTo>
                    <a:pt x="4517638" y="3918810"/>
                  </a:lnTo>
                  <a:cubicBezTo>
                    <a:pt x="4520060" y="3968169"/>
                    <a:pt x="4510066" y="4018280"/>
                    <a:pt x="4500291" y="4067213"/>
                  </a:cubicBezTo>
                  <a:lnTo>
                    <a:pt x="4496722" y="4085134"/>
                  </a:lnTo>
                  <a:cubicBezTo>
                    <a:pt x="4486191" y="4138839"/>
                    <a:pt x="4478627" y="4194419"/>
                    <a:pt x="4488398" y="4245428"/>
                  </a:cubicBezTo>
                  <a:lnTo>
                    <a:pt x="4500286" y="4281831"/>
                  </a:lnTo>
                  <a:lnTo>
                    <a:pt x="4540280" y="4241663"/>
                  </a:lnTo>
                  <a:lnTo>
                    <a:pt x="4581292" y="4206078"/>
                  </a:lnTo>
                  <a:lnTo>
                    <a:pt x="4582341" y="4110241"/>
                  </a:lnTo>
                  <a:cubicBezTo>
                    <a:pt x="4584756" y="4074855"/>
                    <a:pt x="4590245" y="4039324"/>
                    <a:pt x="4601920" y="4005693"/>
                  </a:cubicBezTo>
                  <a:cubicBezTo>
                    <a:pt x="4610143" y="3982109"/>
                    <a:pt x="4621392" y="3959378"/>
                    <a:pt x="4632253" y="3937346"/>
                  </a:cubicBezTo>
                  <a:cubicBezTo>
                    <a:pt x="4639546" y="3922567"/>
                    <a:pt x="4646974" y="3907555"/>
                    <a:pt x="4653520" y="3892195"/>
                  </a:cubicBezTo>
                  <a:close/>
                  <a:moveTo>
                    <a:pt x="5975811" y="3849925"/>
                  </a:moveTo>
                  <a:lnTo>
                    <a:pt x="5896382" y="3872843"/>
                  </a:lnTo>
                  <a:lnTo>
                    <a:pt x="5877062" y="3881270"/>
                  </a:lnTo>
                  <a:lnTo>
                    <a:pt x="5833893" y="4066454"/>
                  </a:lnTo>
                  <a:cubicBezTo>
                    <a:pt x="5795449" y="4242832"/>
                    <a:pt x="5763112" y="4436346"/>
                    <a:pt x="5766768" y="4628854"/>
                  </a:cubicBezTo>
                  <a:lnTo>
                    <a:pt x="5772860" y="4732816"/>
                  </a:lnTo>
                  <a:lnTo>
                    <a:pt x="5831964" y="4696894"/>
                  </a:lnTo>
                  <a:lnTo>
                    <a:pt x="5856734" y="4683093"/>
                  </a:lnTo>
                  <a:lnTo>
                    <a:pt x="5856268" y="4474253"/>
                  </a:lnTo>
                  <a:cubicBezTo>
                    <a:pt x="5863279" y="4326109"/>
                    <a:pt x="5884875" y="4178007"/>
                    <a:pt x="5920474" y="4034032"/>
                  </a:cubicBezTo>
                  <a:close/>
                  <a:moveTo>
                    <a:pt x="4766379" y="3836908"/>
                  </a:moveTo>
                  <a:lnTo>
                    <a:pt x="4675044" y="3852531"/>
                  </a:lnTo>
                  <a:lnTo>
                    <a:pt x="4660803" y="3894930"/>
                  </a:lnTo>
                  <a:cubicBezTo>
                    <a:pt x="4654170" y="3910562"/>
                    <a:pt x="4646645" y="3925787"/>
                    <a:pt x="4639236" y="3940759"/>
                  </a:cubicBezTo>
                  <a:cubicBezTo>
                    <a:pt x="4628452" y="3962559"/>
                    <a:pt x="4617280" y="3985057"/>
                    <a:pt x="4609290" y="4008175"/>
                  </a:cubicBezTo>
                  <a:cubicBezTo>
                    <a:pt x="4597808" y="4041147"/>
                    <a:pt x="4592417" y="4075379"/>
                    <a:pt x="4590050" y="4109940"/>
                  </a:cubicBezTo>
                  <a:lnTo>
                    <a:pt x="4589115" y="4199290"/>
                  </a:lnTo>
                  <a:lnTo>
                    <a:pt x="4680129" y="4120319"/>
                  </a:lnTo>
                  <a:lnTo>
                    <a:pt x="4687554" y="4115095"/>
                  </a:lnTo>
                  <a:lnTo>
                    <a:pt x="4688285" y="4046283"/>
                  </a:lnTo>
                  <a:cubicBezTo>
                    <a:pt x="4693938" y="3991653"/>
                    <a:pt x="4709561" y="3937983"/>
                    <a:pt x="4734105" y="3888861"/>
                  </a:cubicBezTo>
                  <a:close/>
                  <a:moveTo>
                    <a:pt x="1725375" y="3836259"/>
                  </a:moveTo>
                  <a:lnTo>
                    <a:pt x="1725438" y="3836260"/>
                  </a:lnTo>
                  <a:lnTo>
                    <a:pt x="1725362" y="3836260"/>
                  </a:lnTo>
                  <a:close/>
                  <a:moveTo>
                    <a:pt x="4288352" y="3835649"/>
                  </a:moveTo>
                  <a:cubicBezTo>
                    <a:pt x="4199181" y="3833133"/>
                    <a:pt x="4124051" y="3866225"/>
                    <a:pt x="4060572" y="3894212"/>
                  </a:cubicBezTo>
                  <a:cubicBezTo>
                    <a:pt x="4040595" y="3903017"/>
                    <a:pt x="4021976" y="3911221"/>
                    <a:pt x="4004453" y="3917680"/>
                  </a:cubicBezTo>
                  <a:lnTo>
                    <a:pt x="3963256" y="3928485"/>
                  </a:lnTo>
                  <a:lnTo>
                    <a:pt x="3962441" y="3945248"/>
                  </a:lnTo>
                  <a:lnTo>
                    <a:pt x="3949794" y="4007317"/>
                  </a:lnTo>
                  <a:lnTo>
                    <a:pt x="3967388" y="3996877"/>
                  </a:lnTo>
                  <a:cubicBezTo>
                    <a:pt x="4003517" y="3980513"/>
                    <a:pt x="4054210" y="3970782"/>
                    <a:pt x="4121006" y="3967291"/>
                  </a:cubicBezTo>
                  <a:cubicBezTo>
                    <a:pt x="4162608" y="3965138"/>
                    <a:pt x="4208224" y="3961022"/>
                    <a:pt x="4245582" y="3942603"/>
                  </a:cubicBezTo>
                  <a:lnTo>
                    <a:pt x="4279695" y="3918986"/>
                  </a:lnTo>
                  <a:lnTo>
                    <a:pt x="4356339" y="3854287"/>
                  </a:lnTo>
                  <a:lnTo>
                    <a:pt x="4365125" y="3847452"/>
                  </a:lnTo>
                  <a:lnTo>
                    <a:pt x="4334119" y="3840063"/>
                  </a:lnTo>
                  <a:cubicBezTo>
                    <a:pt x="4318466" y="3837477"/>
                    <a:pt x="4303214" y="3836069"/>
                    <a:pt x="4288352" y="3835649"/>
                  </a:cubicBezTo>
                  <a:close/>
                  <a:moveTo>
                    <a:pt x="7725007" y="3832180"/>
                  </a:moveTo>
                  <a:lnTo>
                    <a:pt x="7723939" y="3834630"/>
                  </a:lnTo>
                  <a:lnTo>
                    <a:pt x="7714050" y="3857015"/>
                  </a:lnTo>
                  <a:lnTo>
                    <a:pt x="7755574" y="3839644"/>
                  </a:lnTo>
                  <a:lnTo>
                    <a:pt x="7746359" y="3836958"/>
                  </a:lnTo>
                  <a:close/>
                  <a:moveTo>
                    <a:pt x="5267751" y="3828564"/>
                  </a:moveTo>
                  <a:lnTo>
                    <a:pt x="5136790" y="3874690"/>
                  </a:lnTo>
                  <a:lnTo>
                    <a:pt x="5031425" y="3923834"/>
                  </a:lnTo>
                  <a:lnTo>
                    <a:pt x="5108745" y="3945598"/>
                  </a:lnTo>
                  <a:cubicBezTo>
                    <a:pt x="5124746" y="3947552"/>
                    <a:pt x="5140892" y="3948292"/>
                    <a:pt x="5156990" y="3947791"/>
                  </a:cubicBezTo>
                  <a:lnTo>
                    <a:pt x="5177424" y="3945555"/>
                  </a:lnTo>
                  <a:lnTo>
                    <a:pt x="5180582" y="3937559"/>
                  </a:lnTo>
                  <a:cubicBezTo>
                    <a:pt x="5195400" y="3911512"/>
                    <a:pt x="5216773" y="3888045"/>
                    <a:pt x="5235819" y="3867137"/>
                  </a:cubicBezTo>
                  <a:cubicBezTo>
                    <a:pt x="5246835" y="3855035"/>
                    <a:pt x="5258026" y="3842738"/>
                    <a:pt x="5265862" y="3831819"/>
                  </a:cubicBezTo>
                  <a:close/>
                  <a:moveTo>
                    <a:pt x="6069555" y="3824804"/>
                  </a:moveTo>
                  <a:lnTo>
                    <a:pt x="6055461" y="3826944"/>
                  </a:lnTo>
                  <a:lnTo>
                    <a:pt x="5984667" y="3847370"/>
                  </a:lnTo>
                  <a:lnTo>
                    <a:pt x="5928004" y="4035947"/>
                  </a:lnTo>
                  <a:cubicBezTo>
                    <a:pt x="5892528" y="4179424"/>
                    <a:pt x="5870992" y="4327004"/>
                    <a:pt x="5864008" y="4474633"/>
                  </a:cubicBezTo>
                  <a:lnTo>
                    <a:pt x="5864481" y="4678777"/>
                  </a:lnTo>
                  <a:lnTo>
                    <a:pt x="5935692" y="4639101"/>
                  </a:lnTo>
                  <a:lnTo>
                    <a:pt x="5932323" y="4550006"/>
                  </a:lnTo>
                  <a:cubicBezTo>
                    <a:pt x="5933277" y="4365152"/>
                    <a:pt x="5971941" y="4180375"/>
                    <a:pt x="6018522" y="4005446"/>
                  </a:cubicBezTo>
                  <a:close/>
                  <a:moveTo>
                    <a:pt x="4881805" y="3817891"/>
                  </a:moveTo>
                  <a:lnTo>
                    <a:pt x="4776517" y="3835179"/>
                  </a:lnTo>
                  <a:lnTo>
                    <a:pt x="4740956" y="3892375"/>
                  </a:lnTo>
                  <a:cubicBezTo>
                    <a:pt x="4716829" y="3940651"/>
                    <a:pt x="4701488" y="3993412"/>
                    <a:pt x="4695941" y="4047099"/>
                  </a:cubicBezTo>
                  <a:lnTo>
                    <a:pt x="4695284" y="4109657"/>
                  </a:lnTo>
                  <a:lnTo>
                    <a:pt x="4805935" y="4031808"/>
                  </a:lnTo>
                  <a:lnTo>
                    <a:pt x="4809940" y="3982349"/>
                  </a:lnTo>
                  <a:cubicBezTo>
                    <a:pt x="4817497" y="3938367"/>
                    <a:pt x="4832816" y="3895538"/>
                    <a:pt x="4854861" y="3856753"/>
                  </a:cubicBezTo>
                  <a:close/>
                  <a:moveTo>
                    <a:pt x="7659490" y="3817520"/>
                  </a:moveTo>
                  <a:lnTo>
                    <a:pt x="7646756" y="3860863"/>
                  </a:lnTo>
                  <a:lnTo>
                    <a:pt x="7624852" y="3894331"/>
                  </a:lnTo>
                  <a:lnTo>
                    <a:pt x="7702824" y="3861711"/>
                  </a:lnTo>
                  <a:lnTo>
                    <a:pt x="7706697" y="3854549"/>
                  </a:lnTo>
                  <a:cubicBezTo>
                    <a:pt x="7710226" y="3847004"/>
                    <a:pt x="7713698" y="3838859"/>
                    <a:pt x="7716801" y="3831605"/>
                  </a:cubicBezTo>
                  <a:lnTo>
                    <a:pt x="7717300" y="3830456"/>
                  </a:lnTo>
                  <a:close/>
                  <a:moveTo>
                    <a:pt x="6152158" y="3814028"/>
                  </a:moveTo>
                  <a:lnTo>
                    <a:pt x="6133669" y="3815070"/>
                  </a:lnTo>
                  <a:lnTo>
                    <a:pt x="6077977" y="3823526"/>
                  </a:lnTo>
                  <a:lnTo>
                    <a:pt x="6026127" y="4007082"/>
                  </a:lnTo>
                  <a:cubicBezTo>
                    <a:pt x="5979661" y="4181545"/>
                    <a:pt x="5941067" y="4365780"/>
                    <a:pt x="5940100" y="4549826"/>
                  </a:cubicBezTo>
                  <a:lnTo>
                    <a:pt x="5943316" y="4634854"/>
                  </a:lnTo>
                  <a:lnTo>
                    <a:pt x="6000672" y="4602897"/>
                  </a:lnTo>
                  <a:lnTo>
                    <a:pt x="6015738" y="4595268"/>
                  </a:lnTo>
                  <a:lnTo>
                    <a:pt x="6028146" y="4398921"/>
                  </a:lnTo>
                  <a:cubicBezTo>
                    <a:pt x="6041541" y="4265133"/>
                    <a:pt x="6064715" y="4132582"/>
                    <a:pt x="6097485" y="4002188"/>
                  </a:cubicBezTo>
                  <a:close/>
                  <a:moveTo>
                    <a:pt x="6227720" y="3811162"/>
                  </a:moveTo>
                  <a:lnTo>
                    <a:pt x="6177320" y="3986861"/>
                  </a:lnTo>
                  <a:cubicBezTo>
                    <a:pt x="6145279" y="4113771"/>
                    <a:pt x="6121385" y="4242659"/>
                    <a:pt x="6105792" y="4372633"/>
                  </a:cubicBezTo>
                  <a:lnTo>
                    <a:pt x="6089559" y="4557884"/>
                  </a:lnTo>
                  <a:lnTo>
                    <a:pt x="6172202" y="4516031"/>
                  </a:lnTo>
                  <a:lnTo>
                    <a:pt x="6190677" y="4397807"/>
                  </a:lnTo>
                  <a:cubicBezTo>
                    <a:pt x="6214617" y="4270703"/>
                    <a:pt x="6249236" y="4145432"/>
                    <a:pt x="6282983" y="4023303"/>
                  </a:cubicBezTo>
                  <a:cubicBezTo>
                    <a:pt x="6297820" y="3969599"/>
                    <a:pt x="6314141" y="3910483"/>
                    <a:pt x="6341338" y="3857052"/>
                  </a:cubicBezTo>
                  <a:lnTo>
                    <a:pt x="6368012" y="3813303"/>
                  </a:lnTo>
                  <a:lnTo>
                    <a:pt x="6288956" y="3812676"/>
                  </a:lnTo>
                  <a:close/>
                  <a:moveTo>
                    <a:pt x="6210524" y="3810737"/>
                  </a:moveTo>
                  <a:lnTo>
                    <a:pt x="6160362" y="3813565"/>
                  </a:lnTo>
                  <a:lnTo>
                    <a:pt x="6104982" y="4004056"/>
                  </a:lnTo>
                  <a:cubicBezTo>
                    <a:pt x="6072299" y="4134084"/>
                    <a:pt x="6049212" y="4266255"/>
                    <a:pt x="6035866" y="4399657"/>
                  </a:cubicBezTo>
                  <a:lnTo>
                    <a:pt x="6023762" y="4591204"/>
                  </a:lnTo>
                  <a:lnTo>
                    <a:pt x="6081479" y="4561975"/>
                  </a:lnTo>
                  <a:lnTo>
                    <a:pt x="6098138" y="4371690"/>
                  </a:lnTo>
                  <a:cubicBezTo>
                    <a:pt x="6113765" y="4241391"/>
                    <a:pt x="6137723" y="4112168"/>
                    <a:pt x="6169836" y="3984933"/>
                  </a:cubicBezTo>
                  <a:lnTo>
                    <a:pt x="6219719" y="3810964"/>
                  </a:lnTo>
                  <a:close/>
                  <a:moveTo>
                    <a:pt x="4969683" y="3804713"/>
                  </a:moveTo>
                  <a:lnTo>
                    <a:pt x="4892386" y="3816216"/>
                  </a:lnTo>
                  <a:lnTo>
                    <a:pt x="4861615" y="3860636"/>
                  </a:lnTo>
                  <a:cubicBezTo>
                    <a:pt x="4840026" y="3898642"/>
                    <a:pt x="4825027" y="3940591"/>
                    <a:pt x="4817616" y="3983660"/>
                  </a:cubicBezTo>
                  <a:lnTo>
                    <a:pt x="4814166" y="4026017"/>
                  </a:lnTo>
                  <a:lnTo>
                    <a:pt x="4876478" y="3982177"/>
                  </a:lnTo>
                  <a:lnTo>
                    <a:pt x="4885998" y="3976773"/>
                  </a:lnTo>
                  <a:lnTo>
                    <a:pt x="4901572" y="3927880"/>
                  </a:lnTo>
                  <a:cubicBezTo>
                    <a:pt x="4916230" y="3891183"/>
                    <a:pt x="4935978" y="3855179"/>
                    <a:pt x="4955446" y="3824979"/>
                  </a:cubicBezTo>
                  <a:close/>
                  <a:moveTo>
                    <a:pt x="7596346" y="3803391"/>
                  </a:moveTo>
                  <a:lnTo>
                    <a:pt x="7577692" y="3869697"/>
                  </a:lnTo>
                  <a:lnTo>
                    <a:pt x="7545043" y="3927719"/>
                  </a:lnTo>
                  <a:lnTo>
                    <a:pt x="7612227" y="3899613"/>
                  </a:lnTo>
                  <a:lnTo>
                    <a:pt x="7639716" y="3857652"/>
                  </a:lnTo>
                  <a:lnTo>
                    <a:pt x="7652004" y="3815845"/>
                  </a:lnTo>
                  <a:close/>
                  <a:moveTo>
                    <a:pt x="6483396" y="3800483"/>
                  </a:moveTo>
                  <a:lnTo>
                    <a:pt x="6459026" y="3807079"/>
                  </a:lnTo>
                  <a:cubicBezTo>
                    <a:pt x="6440428" y="3810487"/>
                    <a:pt x="6421603" y="3812497"/>
                    <a:pt x="6402678" y="3813578"/>
                  </a:cubicBezTo>
                  <a:lnTo>
                    <a:pt x="6377037" y="3813375"/>
                  </a:lnTo>
                  <a:lnTo>
                    <a:pt x="6348286" y="3860379"/>
                  </a:lnTo>
                  <a:cubicBezTo>
                    <a:pt x="6321739" y="3912287"/>
                    <a:pt x="6305927" y="3969541"/>
                    <a:pt x="6290508" y="4025398"/>
                  </a:cubicBezTo>
                  <a:cubicBezTo>
                    <a:pt x="6256819" y="4147352"/>
                    <a:pt x="6222258" y="4272448"/>
                    <a:pt x="6198377" y="4399214"/>
                  </a:cubicBezTo>
                  <a:lnTo>
                    <a:pt x="6180798" y="4511678"/>
                  </a:lnTo>
                  <a:lnTo>
                    <a:pt x="6196551" y="4503700"/>
                  </a:lnTo>
                  <a:lnTo>
                    <a:pt x="6272320" y="4468910"/>
                  </a:lnTo>
                  <a:lnTo>
                    <a:pt x="6296369" y="4297226"/>
                  </a:lnTo>
                  <a:cubicBezTo>
                    <a:pt x="6319989" y="4177996"/>
                    <a:pt x="6357006" y="4061249"/>
                    <a:pt x="6406402" y="3950204"/>
                  </a:cubicBezTo>
                  <a:close/>
                  <a:moveTo>
                    <a:pt x="2885842" y="3791745"/>
                  </a:moveTo>
                  <a:lnTo>
                    <a:pt x="2905040" y="3816409"/>
                  </a:lnTo>
                  <a:lnTo>
                    <a:pt x="2970803" y="3938525"/>
                  </a:lnTo>
                  <a:lnTo>
                    <a:pt x="3083976" y="3947382"/>
                  </a:lnTo>
                  <a:lnTo>
                    <a:pt x="3176806" y="3975587"/>
                  </a:lnTo>
                  <a:lnTo>
                    <a:pt x="3161594" y="3940217"/>
                  </a:lnTo>
                  <a:lnTo>
                    <a:pt x="3145891" y="3905930"/>
                  </a:lnTo>
                  <a:lnTo>
                    <a:pt x="3048843" y="3875030"/>
                  </a:lnTo>
                  <a:cubicBezTo>
                    <a:pt x="3011624" y="3867252"/>
                    <a:pt x="2973610" y="3863257"/>
                    <a:pt x="2935829" y="3863257"/>
                  </a:cubicBezTo>
                  <a:lnTo>
                    <a:pt x="2935674" y="3863257"/>
                  </a:lnTo>
                  <a:lnTo>
                    <a:pt x="2935674" y="3855499"/>
                  </a:lnTo>
                  <a:lnTo>
                    <a:pt x="2935829" y="3855499"/>
                  </a:lnTo>
                  <a:cubicBezTo>
                    <a:pt x="2974115" y="3855499"/>
                    <a:pt x="3012652" y="3859553"/>
                    <a:pt x="3050395" y="3867446"/>
                  </a:cubicBezTo>
                  <a:lnTo>
                    <a:pt x="3141574" y="3896503"/>
                  </a:lnTo>
                  <a:lnTo>
                    <a:pt x="3108061" y="3823331"/>
                  </a:lnTo>
                  <a:lnTo>
                    <a:pt x="2992384" y="3798353"/>
                  </a:lnTo>
                  <a:close/>
                  <a:moveTo>
                    <a:pt x="5089500" y="3789778"/>
                  </a:moveTo>
                  <a:lnTo>
                    <a:pt x="5084539" y="3790178"/>
                  </a:lnTo>
                  <a:cubicBezTo>
                    <a:pt x="5055912" y="3793068"/>
                    <a:pt x="5024949" y="3796869"/>
                    <a:pt x="4992092" y="3801379"/>
                  </a:cubicBezTo>
                  <a:lnTo>
                    <a:pt x="4980236" y="3803143"/>
                  </a:lnTo>
                  <a:lnTo>
                    <a:pt x="4961956" y="3829151"/>
                  </a:lnTo>
                  <a:cubicBezTo>
                    <a:pt x="4942758" y="3858919"/>
                    <a:pt x="4923293" y="3894385"/>
                    <a:pt x="4908846" y="3930496"/>
                  </a:cubicBezTo>
                  <a:lnTo>
                    <a:pt x="4895859" y="3971175"/>
                  </a:lnTo>
                  <a:lnTo>
                    <a:pt x="4992728" y="3916187"/>
                  </a:lnTo>
                  <a:lnTo>
                    <a:pt x="5011614" y="3907386"/>
                  </a:lnTo>
                  <a:lnTo>
                    <a:pt x="5046371" y="3839664"/>
                  </a:lnTo>
                  <a:close/>
                  <a:moveTo>
                    <a:pt x="801277" y="3785300"/>
                  </a:moveTo>
                  <a:cubicBezTo>
                    <a:pt x="743305" y="3786876"/>
                    <a:pt x="687342" y="3792585"/>
                    <a:pt x="633488" y="3802425"/>
                  </a:cubicBezTo>
                  <a:lnTo>
                    <a:pt x="492607" y="3840478"/>
                  </a:lnTo>
                  <a:lnTo>
                    <a:pt x="542255" y="3913379"/>
                  </a:lnTo>
                  <a:lnTo>
                    <a:pt x="673386" y="3893275"/>
                  </a:lnTo>
                  <a:cubicBezTo>
                    <a:pt x="990151" y="3860720"/>
                    <a:pt x="1331104" y="3935746"/>
                    <a:pt x="1647704" y="4109727"/>
                  </a:cubicBezTo>
                  <a:cubicBezTo>
                    <a:pt x="1683779" y="4129587"/>
                    <a:pt x="1719931" y="4150844"/>
                    <a:pt x="1754841" y="4171402"/>
                  </a:cubicBezTo>
                  <a:cubicBezTo>
                    <a:pt x="1825594" y="4213062"/>
                    <a:pt x="1898673" y="4256119"/>
                    <a:pt x="1975089" y="4289322"/>
                  </a:cubicBezTo>
                  <a:cubicBezTo>
                    <a:pt x="2075050" y="4332670"/>
                    <a:pt x="2168508" y="4352715"/>
                    <a:pt x="2254025" y="4349293"/>
                  </a:cubicBezTo>
                  <a:lnTo>
                    <a:pt x="2327677" y="4339287"/>
                  </a:lnTo>
                  <a:lnTo>
                    <a:pt x="2309331" y="4310630"/>
                  </a:lnTo>
                  <a:cubicBezTo>
                    <a:pt x="2265195" y="4244141"/>
                    <a:pt x="2220753" y="4179017"/>
                    <a:pt x="2175977" y="4115213"/>
                  </a:cubicBezTo>
                  <a:lnTo>
                    <a:pt x="2159074" y="4091799"/>
                  </a:lnTo>
                  <a:lnTo>
                    <a:pt x="2115225" y="4106323"/>
                  </a:lnTo>
                  <a:cubicBezTo>
                    <a:pt x="2097431" y="4109960"/>
                    <a:pt x="2079316" y="4111589"/>
                    <a:pt x="2061046" y="4111589"/>
                  </a:cubicBezTo>
                  <a:lnTo>
                    <a:pt x="2060968" y="4111666"/>
                  </a:lnTo>
                  <a:cubicBezTo>
                    <a:pt x="1986259" y="4111666"/>
                    <a:pt x="1908681" y="4084591"/>
                    <a:pt x="1838161" y="4056973"/>
                  </a:cubicBezTo>
                  <a:cubicBezTo>
                    <a:pt x="1805655" y="4044250"/>
                    <a:pt x="1773227" y="4031371"/>
                    <a:pt x="1740799" y="4018416"/>
                  </a:cubicBezTo>
                  <a:cubicBezTo>
                    <a:pt x="1557324" y="3945491"/>
                    <a:pt x="1367565" y="3870007"/>
                    <a:pt x="1172376" y="3825476"/>
                  </a:cubicBezTo>
                  <a:cubicBezTo>
                    <a:pt x="1041191" y="3795531"/>
                    <a:pt x="917219" y="3782148"/>
                    <a:pt x="801277" y="3785300"/>
                  </a:cubicBezTo>
                  <a:close/>
                  <a:moveTo>
                    <a:pt x="7513297" y="3784808"/>
                  </a:moveTo>
                  <a:lnTo>
                    <a:pt x="7493072" y="3881189"/>
                  </a:lnTo>
                  <a:lnTo>
                    <a:pt x="7455094" y="3964754"/>
                  </a:lnTo>
                  <a:lnTo>
                    <a:pt x="7528963" y="3934446"/>
                  </a:lnTo>
                  <a:lnTo>
                    <a:pt x="7533549" y="3932528"/>
                  </a:lnTo>
                  <a:lnTo>
                    <a:pt x="7570516" y="3866739"/>
                  </a:lnTo>
                  <a:lnTo>
                    <a:pt x="7588812" y="3801706"/>
                  </a:lnTo>
                  <a:close/>
                  <a:moveTo>
                    <a:pt x="5188030" y="3784049"/>
                  </a:moveTo>
                  <a:cubicBezTo>
                    <a:pt x="5174919" y="3784049"/>
                    <a:pt x="5159927" y="3784495"/>
                    <a:pt x="5142772" y="3785485"/>
                  </a:cubicBezTo>
                  <a:lnTo>
                    <a:pt x="5100418" y="3788898"/>
                  </a:lnTo>
                  <a:lnTo>
                    <a:pt x="5052752" y="3844008"/>
                  </a:lnTo>
                  <a:lnTo>
                    <a:pt x="5022929" y="3902112"/>
                  </a:lnTo>
                  <a:lnTo>
                    <a:pt x="5128323" y="3852996"/>
                  </a:lnTo>
                  <a:lnTo>
                    <a:pt x="5273479" y="3801905"/>
                  </a:lnTo>
                  <a:lnTo>
                    <a:pt x="5270219" y="3797841"/>
                  </a:lnTo>
                  <a:cubicBezTo>
                    <a:pt x="5260920" y="3790804"/>
                    <a:pt x="5238650" y="3784127"/>
                    <a:pt x="5187797" y="3784127"/>
                  </a:cubicBezTo>
                  <a:close/>
                  <a:moveTo>
                    <a:pt x="2847800" y="3780475"/>
                  </a:moveTo>
                  <a:lnTo>
                    <a:pt x="2824907" y="3853865"/>
                  </a:lnTo>
                  <a:cubicBezTo>
                    <a:pt x="2785097" y="3943421"/>
                    <a:pt x="2716280" y="4021752"/>
                    <a:pt x="2642967" y="4099951"/>
                  </a:cubicBezTo>
                  <a:cubicBezTo>
                    <a:pt x="2573321" y="4174194"/>
                    <a:pt x="2498700" y="4258213"/>
                    <a:pt x="2452159" y="4349617"/>
                  </a:cubicBezTo>
                  <a:lnTo>
                    <a:pt x="2418348" y="4437801"/>
                  </a:lnTo>
                  <a:lnTo>
                    <a:pt x="2495725" y="4558659"/>
                  </a:lnTo>
                  <a:lnTo>
                    <a:pt x="2526548" y="4473949"/>
                  </a:lnTo>
                  <a:cubicBezTo>
                    <a:pt x="2573917" y="4383116"/>
                    <a:pt x="2653208" y="4308582"/>
                    <a:pt x="2720236" y="4245568"/>
                  </a:cubicBezTo>
                  <a:cubicBezTo>
                    <a:pt x="2798437" y="4172081"/>
                    <a:pt x="2871705" y="4098376"/>
                    <a:pt x="2913631" y="4013063"/>
                  </a:cubicBezTo>
                  <a:lnTo>
                    <a:pt x="2941170" y="3932156"/>
                  </a:lnTo>
                  <a:lnTo>
                    <a:pt x="2885015" y="3828182"/>
                  </a:lnTo>
                  <a:close/>
                  <a:moveTo>
                    <a:pt x="7431978" y="3765638"/>
                  </a:moveTo>
                  <a:lnTo>
                    <a:pt x="7423406" y="3832467"/>
                  </a:lnTo>
                  <a:cubicBezTo>
                    <a:pt x="7414145" y="3878938"/>
                    <a:pt x="7398522" y="3923895"/>
                    <a:pt x="7376965" y="3966098"/>
                  </a:cubicBezTo>
                  <a:lnTo>
                    <a:pt x="7352447" y="4006869"/>
                  </a:lnTo>
                  <a:lnTo>
                    <a:pt x="7444590" y="3969064"/>
                  </a:lnTo>
                  <a:lnTo>
                    <a:pt x="7485644" y="3878764"/>
                  </a:lnTo>
                  <a:lnTo>
                    <a:pt x="7505729" y="3783115"/>
                  </a:lnTo>
                  <a:lnTo>
                    <a:pt x="7455126" y="3771792"/>
                  </a:lnTo>
                  <a:close/>
                  <a:moveTo>
                    <a:pt x="6571418" y="3763526"/>
                  </a:moveTo>
                  <a:lnTo>
                    <a:pt x="6514013" y="3792195"/>
                  </a:lnTo>
                  <a:lnTo>
                    <a:pt x="6493510" y="3797745"/>
                  </a:lnTo>
                  <a:lnTo>
                    <a:pt x="6413450" y="3953390"/>
                  </a:lnTo>
                  <a:cubicBezTo>
                    <a:pt x="6364282" y="4063911"/>
                    <a:pt x="6327444" y="4180115"/>
                    <a:pt x="6303935" y="4298783"/>
                  </a:cubicBezTo>
                  <a:lnTo>
                    <a:pt x="6280633" y="4465093"/>
                  </a:lnTo>
                  <a:lnTo>
                    <a:pt x="6386580" y="4416448"/>
                  </a:lnTo>
                  <a:lnTo>
                    <a:pt x="6419390" y="4261880"/>
                  </a:lnTo>
                  <a:cubicBezTo>
                    <a:pt x="6432897" y="4204822"/>
                    <a:pt x="6447969" y="4146892"/>
                    <a:pt x="6464411" y="4088790"/>
                  </a:cubicBezTo>
                  <a:close/>
                  <a:moveTo>
                    <a:pt x="7345515" y="3736897"/>
                  </a:moveTo>
                  <a:lnTo>
                    <a:pt x="7335577" y="3787384"/>
                  </a:lnTo>
                  <a:cubicBezTo>
                    <a:pt x="7334569" y="3794134"/>
                    <a:pt x="7333482" y="3800961"/>
                    <a:pt x="7332396" y="3807710"/>
                  </a:cubicBezTo>
                  <a:cubicBezTo>
                    <a:pt x="7325143" y="3852280"/>
                    <a:pt x="7315135" y="3896364"/>
                    <a:pt x="7302470" y="3939673"/>
                  </a:cubicBezTo>
                  <a:lnTo>
                    <a:pt x="7265388" y="4042592"/>
                  </a:lnTo>
                  <a:lnTo>
                    <a:pt x="7284220" y="4034862"/>
                  </a:lnTo>
                  <a:lnTo>
                    <a:pt x="7340467" y="4011784"/>
                  </a:lnTo>
                  <a:lnTo>
                    <a:pt x="7370037" y="3962589"/>
                  </a:lnTo>
                  <a:cubicBezTo>
                    <a:pt x="7391264" y="3921018"/>
                    <a:pt x="7406654" y="3876738"/>
                    <a:pt x="7415779" y="3830959"/>
                  </a:cubicBezTo>
                  <a:lnTo>
                    <a:pt x="7424419" y="3763628"/>
                  </a:lnTo>
                  <a:lnTo>
                    <a:pt x="7380971" y="3752077"/>
                  </a:lnTo>
                  <a:close/>
                  <a:moveTo>
                    <a:pt x="2950986" y="3726320"/>
                  </a:moveTo>
                  <a:lnTo>
                    <a:pt x="2835350" y="3726879"/>
                  </a:lnTo>
                  <a:lnTo>
                    <a:pt x="2879749" y="3783918"/>
                  </a:lnTo>
                  <a:lnTo>
                    <a:pt x="2991337" y="3790352"/>
                  </a:lnTo>
                  <a:lnTo>
                    <a:pt x="3104042" y="3814555"/>
                  </a:lnTo>
                  <a:lnTo>
                    <a:pt x="3075004" y="3751154"/>
                  </a:lnTo>
                  <a:close/>
                  <a:moveTo>
                    <a:pt x="3926181" y="3702533"/>
                  </a:moveTo>
                  <a:lnTo>
                    <a:pt x="3921619" y="3729926"/>
                  </a:lnTo>
                  <a:cubicBezTo>
                    <a:pt x="3903819" y="3798445"/>
                    <a:pt x="3869708" y="3862578"/>
                    <a:pt x="3838695" y="3920821"/>
                  </a:cubicBezTo>
                  <a:cubicBezTo>
                    <a:pt x="3815033" y="3965274"/>
                    <a:pt x="3790596" y="4011279"/>
                    <a:pt x="3761504" y="4053792"/>
                  </a:cubicBezTo>
                  <a:cubicBezTo>
                    <a:pt x="3733420" y="4094909"/>
                    <a:pt x="3700527" y="4133388"/>
                    <a:pt x="3668797" y="4170548"/>
                  </a:cubicBezTo>
                  <a:cubicBezTo>
                    <a:pt x="3635826" y="4209183"/>
                    <a:pt x="3601768" y="4249059"/>
                    <a:pt x="3573142" y="4291805"/>
                  </a:cubicBezTo>
                  <a:cubicBezTo>
                    <a:pt x="3524733" y="4364071"/>
                    <a:pt x="3491073" y="4445194"/>
                    <a:pt x="3473898" y="4530071"/>
                  </a:cubicBezTo>
                  <a:lnTo>
                    <a:pt x="3462418" y="4614998"/>
                  </a:lnTo>
                  <a:lnTo>
                    <a:pt x="3502512" y="4638065"/>
                  </a:lnTo>
                  <a:lnTo>
                    <a:pt x="3517084" y="4650013"/>
                  </a:lnTo>
                  <a:lnTo>
                    <a:pt x="3546173" y="4565673"/>
                  </a:lnTo>
                  <a:cubicBezTo>
                    <a:pt x="3571047" y="4510531"/>
                    <a:pt x="3605929" y="4459748"/>
                    <a:pt x="3648451" y="4416728"/>
                  </a:cubicBezTo>
                  <a:lnTo>
                    <a:pt x="3709981" y="4364920"/>
                  </a:lnTo>
                  <a:lnTo>
                    <a:pt x="3747152" y="4298864"/>
                  </a:lnTo>
                  <a:cubicBezTo>
                    <a:pt x="3765383" y="4272953"/>
                    <a:pt x="3786562" y="4248981"/>
                    <a:pt x="3807043" y="4225784"/>
                  </a:cubicBezTo>
                  <a:cubicBezTo>
                    <a:pt x="3829696" y="4200106"/>
                    <a:pt x="3853203" y="4173496"/>
                    <a:pt x="3872132" y="4144792"/>
                  </a:cubicBezTo>
                  <a:cubicBezTo>
                    <a:pt x="3944688" y="4034766"/>
                    <a:pt x="3950085" y="3896767"/>
                    <a:pt x="3937513" y="3777696"/>
                  </a:cubicBezTo>
                  <a:close/>
                  <a:moveTo>
                    <a:pt x="6696141" y="3682531"/>
                  </a:moveTo>
                  <a:lnTo>
                    <a:pt x="6644579" y="3716168"/>
                  </a:lnTo>
                  <a:cubicBezTo>
                    <a:pt x="6624176" y="3730520"/>
                    <a:pt x="6603404" y="3745124"/>
                    <a:pt x="6581798" y="3758342"/>
                  </a:cubicBezTo>
                  <a:lnTo>
                    <a:pt x="6581213" y="3758634"/>
                  </a:lnTo>
                  <a:lnTo>
                    <a:pt x="6471898" y="4090875"/>
                  </a:lnTo>
                  <a:cubicBezTo>
                    <a:pt x="6455485" y="4148866"/>
                    <a:pt x="6440442" y="4206682"/>
                    <a:pt x="6426966" y="4263625"/>
                  </a:cubicBezTo>
                  <a:lnTo>
                    <a:pt x="6395414" y="4412391"/>
                  </a:lnTo>
                  <a:lnTo>
                    <a:pt x="6494665" y="4366820"/>
                  </a:lnTo>
                  <a:lnTo>
                    <a:pt x="6612772" y="3953870"/>
                  </a:lnTo>
                  <a:cubicBezTo>
                    <a:pt x="6621150" y="3924700"/>
                    <a:pt x="6628133" y="3897858"/>
                    <a:pt x="6634960" y="3871946"/>
                  </a:cubicBezTo>
                  <a:cubicBezTo>
                    <a:pt x="6644075" y="3837230"/>
                    <a:pt x="6652550" y="3804879"/>
                    <a:pt x="6662820" y="3771927"/>
                  </a:cubicBezTo>
                  <a:close/>
                  <a:moveTo>
                    <a:pt x="7268794" y="3680895"/>
                  </a:moveTo>
                  <a:lnTo>
                    <a:pt x="7242220" y="3768659"/>
                  </a:lnTo>
                  <a:cubicBezTo>
                    <a:pt x="7235093" y="3804937"/>
                    <a:pt x="7230612" y="3841923"/>
                    <a:pt x="7226190" y="3878307"/>
                  </a:cubicBezTo>
                  <a:cubicBezTo>
                    <a:pt x="7221729" y="3915002"/>
                    <a:pt x="7217210" y="3952318"/>
                    <a:pt x="7209976" y="3988994"/>
                  </a:cubicBezTo>
                  <a:lnTo>
                    <a:pt x="7183436" y="4076232"/>
                  </a:lnTo>
                  <a:lnTo>
                    <a:pt x="7255699" y="4046569"/>
                  </a:lnTo>
                  <a:lnTo>
                    <a:pt x="7295003" y="3937461"/>
                  </a:lnTo>
                  <a:cubicBezTo>
                    <a:pt x="7307571" y="3894444"/>
                    <a:pt x="7317501" y="3850650"/>
                    <a:pt x="7324716" y="3806391"/>
                  </a:cubicBezTo>
                  <a:cubicBezTo>
                    <a:pt x="7325802" y="3799642"/>
                    <a:pt x="7326811" y="3792893"/>
                    <a:pt x="7327896" y="3786143"/>
                  </a:cubicBezTo>
                  <a:lnTo>
                    <a:pt x="7338496" y="3732477"/>
                  </a:lnTo>
                  <a:lnTo>
                    <a:pt x="7311295" y="3714616"/>
                  </a:lnTo>
                  <a:cubicBezTo>
                    <a:pt x="7306330" y="3710504"/>
                    <a:pt x="7301520" y="3706160"/>
                    <a:pt x="7296865" y="3701893"/>
                  </a:cubicBezTo>
                  <a:cubicBezTo>
                    <a:pt x="7290814" y="3696346"/>
                    <a:pt x="7284937" y="3690974"/>
                    <a:pt x="7278866" y="3686426"/>
                  </a:cubicBezTo>
                  <a:close/>
                  <a:moveTo>
                    <a:pt x="7089394" y="3680784"/>
                  </a:moveTo>
                  <a:lnTo>
                    <a:pt x="7064641" y="3732202"/>
                  </a:lnTo>
                  <a:cubicBezTo>
                    <a:pt x="7041149" y="3794910"/>
                    <a:pt x="7032669" y="3863858"/>
                    <a:pt x="7024406" y="3931061"/>
                  </a:cubicBezTo>
                  <a:cubicBezTo>
                    <a:pt x="7016493" y="3995356"/>
                    <a:pt x="7008362" y="4061264"/>
                    <a:pt x="6987249" y="4122306"/>
                  </a:cubicBezTo>
                  <a:lnTo>
                    <a:pt x="6968559" y="4164989"/>
                  </a:lnTo>
                  <a:lnTo>
                    <a:pt x="7039302" y="4135396"/>
                  </a:lnTo>
                  <a:lnTo>
                    <a:pt x="7067593" y="4123783"/>
                  </a:lnTo>
                  <a:lnTo>
                    <a:pt x="7096827" y="4062433"/>
                  </a:lnTo>
                  <a:cubicBezTo>
                    <a:pt x="7107144" y="4037811"/>
                    <a:pt x="7115678" y="4012481"/>
                    <a:pt x="7120449" y="3986143"/>
                  </a:cubicBezTo>
                  <a:cubicBezTo>
                    <a:pt x="7125492" y="3958602"/>
                    <a:pt x="7126268" y="3929976"/>
                    <a:pt x="7127044" y="3902202"/>
                  </a:cubicBezTo>
                  <a:cubicBezTo>
                    <a:pt x="7127354" y="3890022"/>
                    <a:pt x="7127742" y="3877842"/>
                    <a:pt x="7128440" y="3865662"/>
                  </a:cubicBezTo>
                  <a:cubicBezTo>
                    <a:pt x="7130418" y="3830674"/>
                    <a:pt x="7135170" y="3796035"/>
                    <a:pt x="7142647" y="3761988"/>
                  </a:cubicBezTo>
                  <a:lnTo>
                    <a:pt x="7166593" y="3683521"/>
                  </a:lnTo>
                  <a:lnTo>
                    <a:pt x="7137987" y="3685565"/>
                  </a:lnTo>
                  <a:close/>
                  <a:moveTo>
                    <a:pt x="392220" y="3675354"/>
                  </a:moveTo>
                  <a:lnTo>
                    <a:pt x="422151" y="3729060"/>
                  </a:lnTo>
                  <a:lnTo>
                    <a:pt x="488109" y="3833687"/>
                  </a:lnTo>
                  <a:lnTo>
                    <a:pt x="631944" y="3794811"/>
                  </a:lnTo>
                  <a:cubicBezTo>
                    <a:pt x="794590" y="3765057"/>
                    <a:pt x="976199" y="3772723"/>
                    <a:pt x="1174083" y="3817874"/>
                  </a:cubicBezTo>
                  <a:cubicBezTo>
                    <a:pt x="1369894" y="3862559"/>
                    <a:pt x="1559885" y="3938122"/>
                    <a:pt x="1743669" y="4011201"/>
                  </a:cubicBezTo>
                  <a:cubicBezTo>
                    <a:pt x="1776097" y="4024079"/>
                    <a:pt x="1808525" y="4036957"/>
                    <a:pt x="1841032" y="4049680"/>
                  </a:cubicBezTo>
                  <a:cubicBezTo>
                    <a:pt x="1931586" y="4085182"/>
                    <a:pt x="2033960" y="4119734"/>
                    <a:pt x="2125598" y="4095959"/>
                  </a:cubicBezTo>
                  <a:lnTo>
                    <a:pt x="2154531" y="4085506"/>
                  </a:lnTo>
                  <a:lnTo>
                    <a:pt x="2040621" y="3927721"/>
                  </a:lnTo>
                  <a:lnTo>
                    <a:pt x="1952041" y="3811892"/>
                  </a:lnTo>
                  <a:lnTo>
                    <a:pt x="1846734" y="3828337"/>
                  </a:lnTo>
                  <a:lnTo>
                    <a:pt x="1725375" y="3836259"/>
                  </a:lnTo>
                  <a:lnTo>
                    <a:pt x="1704182" y="3835950"/>
                  </a:lnTo>
                  <a:cubicBezTo>
                    <a:pt x="1591460" y="3832847"/>
                    <a:pt x="1480055" y="3804608"/>
                    <a:pt x="1372220" y="3777222"/>
                  </a:cubicBezTo>
                  <a:cubicBezTo>
                    <a:pt x="1262369" y="3749371"/>
                    <a:pt x="1148792" y="3720590"/>
                    <a:pt x="1034285" y="3718650"/>
                  </a:cubicBezTo>
                  <a:cubicBezTo>
                    <a:pt x="968809" y="3717487"/>
                    <a:pt x="902711" y="3725244"/>
                    <a:pt x="838630" y="3732614"/>
                  </a:cubicBezTo>
                  <a:cubicBezTo>
                    <a:pt x="791152" y="3738122"/>
                    <a:pt x="741967" y="3743863"/>
                    <a:pt x="693402" y="3745958"/>
                  </a:cubicBezTo>
                  <a:cubicBezTo>
                    <a:pt x="588147" y="3750496"/>
                    <a:pt x="500173" y="3735223"/>
                    <a:pt x="430722" y="3700466"/>
                  </a:cubicBezTo>
                  <a:close/>
                  <a:moveTo>
                    <a:pt x="4586907" y="3675051"/>
                  </a:moveTo>
                  <a:lnTo>
                    <a:pt x="4569268" y="3682401"/>
                  </a:lnTo>
                  <a:cubicBezTo>
                    <a:pt x="4529848" y="3696734"/>
                    <a:pt x="4483960" y="3709573"/>
                    <a:pt x="4431866" y="3720822"/>
                  </a:cubicBezTo>
                  <a:cubicBezTo>
                    <a:pt x="4387491" y="3730442"/>
                    <a:pt x="4341563" y="3735252"/>
                    <a:pt x="4297266" y="3739907"/>
                  </a:cubicBezTo>
                  <a:cubicBezTo>
                    <a:pt x="4261424" y="3743630"/>
                    <a:pt x="4224419" y="3747509"/>
                    <a:pt x="4188500" y="3753948"/>
                  </a:cubicBezTo>
                  <a:cubicBezTo>
                    <a:pt x="4153532" y="3760116"/>
                    <a:pt x="4079899" y="3776888"/>
                    <a:pt x="4018169" y="3815588"/>
                  </a:cubicBezTo>
                  <a:lnTo>
                    <a:pt x="3965342" y="3859472"/>
                  </a:lnTo>
                  <a:lnTo>
                    <a:pt x="3966018" y="3871698"/>
                  </a:lnTo>
                  <a:lnTo>
                    <a:pt x="3963652" y="3920360"/>
                  </a:lnTo>
                  <a:lnTo>
                    <a:pt x="4002203" y="3910174"/>
                  </a:lnTo>
                  <a:cubicBezTo>
                    <a:pt x="4019397" y="3903812"/>
                    <a:pt x="4037763" y="3895725"/>
                    <a:pt x="4057468" y="3887074"/>
                  </a:cubicBezTo>
                  <a:cubicBezTo>
                    <a:pt x="4132546" y="3854016"/>
                    <a:pt x="4223720" y="3813830"/>
                    <a:pt x="4335460" y="3832365"/>
                  </a:cubicBezTo>
                  <a:lnTo>
                    <a:pt x="4373003" y="3841323"/>
                  </a:lnTo>
                  <a:lnTo>
                    <a:pt x="4584930" y="3676447"/>
                  </a:lnTo>
                  <a:close/>
                  <a:moveTo>
                    <a:pt x="7233114" y="3673655"/>
                  </a:moveTo>
                  <a:cubicBezTo>
                    <a:pt x="7223844" y="3674488"/>
                    <a:pt x="7214205" y="3676525"/>
                    <a:pt x="7204313" y="3678619"/>
                  </a:cubicBezTo>
                  <a:cubicBezTo>
                    <a:pt x="7198650" y="3679861"/>
                    <a:pt x="7192987" y="3681024"/>
                    <a:pt x="7187401" y="3682033"/>
                  </a:cubicBezTo>
                  <a:lnTo>
                    <a:pt x="7174863" y="3682929"/>
                  </a:lnTo>
                  <a:lnTo>
                    <a:pt x="7150220" y="3763656"/>
                  </a:lnTo>
                  <a:cubicBezTo>
                    <a:pt x="7142831" y="3797296"/>
                    <a:pt x="7138138" y="3831528"/>
                    <a:pt x="7136198" y="3866128"/>
                  </a:cubicBezTo>
                  <a:cubicBezTo>
                    <a:pt x="7135500" y="3878230"/>
                    <a:pt x="7135190" y="3890333"/>
                    <a:pt x="7134802" y="3902435"/>
                  </a:cubicBezTo>
                  <a:cubicBezTo>
                    <a:pt x="7134026" y="3930441"/>
                    <a:pt x="7133173" y="3959378"/>
                    <a:pt x="7128053" y="3987540"/>
                  </a:cubicBezTo>
                  <a:cubicBezTo>
                    <a:pt x="7123165" y="4014421"/>
                    <a:pt x="7114495" y="4040139"/>
                    <a:pt x="7104051" y="4065080"/>
                  </a:cubicBezTo>
                  <a:lnTo>
                    <a:pt x="7078219" y="4119421"/>
                  </a:lnTo>
                  <a:lnTo>
                    <a:pt x="7174224" y="4080013"/>
                  </a:lnTo>
                  <a:lnTo>
                    <a:pt x="7202432" y="3987035"/>
                  </a:lnTo>
                  <a:cubicBezTo>
                    <a:pt x="7209589" y="3950708"/>
                    <a:pt x="7214088" y="3913684"/>
                    <a:pt x="7218510" y="3877299"/>
                  </a:cubicBezTo>
                  <a:cubicBezTo>
                    <a:pt x="7222932" y="3840643"/>
                    <a:pt x="7227451" y="3803386"/>
                    <a:pt x="7234676" y="3766768"/>
                  </a:cubicBezTo>
                  <a:lnTo>
                    <a:pt x="7261902" y="3677111"/>
                  </a:lnTo>
                  <a:lnTo>
                    <a:pt x="7259704" y="3675904"/>
                  </a:lnTo>
                  <a:cubicBezTo>
                    <a:pt x="7251287" y="3673189"/>
                    <a:pt x="7242385" y="3672821"/>
                    <a:pt x="7233114" y="3673655"/>
                  </a:cubicBezTo>
                  <a:close/>
                  <a:moveTo>
                    <a:pt x="6986741" y="3655999"/>
                  </a:moveTo>
                  <a:lnTo>
                    <a:pt x="6959144" y="3799933"/>
                  </a:lnTo>
                  <a:cubicBezTo>
                    <a:pt x="6947080" y="3848537"/>
                    <a:pt x="6932398" y="3896500"/>
                    <a:pt x="6915175" y="3943474"/>
                  </a:cubicBezTo>
                  <a:cubicBezTo>
                    <a:pt x="6911296" y="3954180"/>
                    <a:pt x="6907185" y="3964886"/>
                    <a:pt x="6903150" y="3975670"/>
                  </a:cubicBezTo>
                  <a:cubicBezTo>
                    <a:pt x="6880459" y="4035774"/>
                    <a:pt x="6857199" y="4097450"/>
                    <a:pt x="6854810" y="4159027"/>
                  </a:cubicBezTo>
                  <a:lnTo>
                    <a:pt x="6859315" y="4210689"/>
                  </a:lnTo>
                  <a:lnTo>
                    <a:pt x="6958199" y="4169323"/>
                  </a:lnTo>
                  <a:lnTo>
                    <a:pt x="6980005" y="4119466"/>
                  </a:lnTo>
                  <a:cubicBezTo>
                    <a:pt x="7000798" y="4059213"/>
                    <a:pt x="7008871" y="3993843"/>
                    <a:pt x="7016726" y="3930130"/>
                  </a:cubicBezTo>
                  <a:cubicBezTo>
                    <a:pt x="7025105" y="3862287"/>
                    <a:pt x="7033658" y="3792742"/>
                    <a:pt x="7057539" y="3729154"/>
                  </a:cubicBezTo>
                  <a:lnTo>
                    <a:pt x="7081709" y="3679003"/>
                  </a:lnTo>
                  <a:lnTo>
                    <a:pt x="6992289" y="3657440"/>
                  </a:lnTo>
                  <a:close/>
                  <a:moveTo>
                    <a:pt x="2906514" y="3647063"/>
                  </a:moveTo>
                  <a:cubicBezTo>
                    <a:pt x="2882450" y="3645851"/>
                    <a:pt x="2858320" y="3645885"/>
                    <a:pt x="2834291" y="3647172"/>
                  </a:cubicBezTo>
                  <a:lnTo>
                    <a:pt x="2770881" y="3653928"/>
                  </a:lnTo>
                  <a:lnTo>
                    <a:pt x="2801810" y="3683791"/>
                  </a:lnTo>
                  <a:lnTo>
                    <a:pt x="2829390" y="3719222"/>
                  </a:lnTo>
                  <a:lnTo>
                    <a:pt x="2951655" y="3718620"/>
                  </a:lnTo>
                  <a:lnTo>
                    <a:pt x="3071054" y="3742542"/>
                  </a:lnTo>
                  <a:lnTo>
                    <a:pt x="3036541" y="3667324"/>
                  </a:lnTo>
                  <a:close/>
                  <a:moveTo>
                    <a:pt x="6940072" y="3643873"/>
                  </a:moveTo>
                  <a:lnTo>
                    <a:pt x="6888653" y="3715450"/>
                  </a:lnTo>
                  <a:cubicBezTo>
                    <a:pt x="6870704" y="3742913"/>
                    <a:pt x="6854586" y="3771559"/>
                    <a:pt x="6842484" y="3802125"/>
                  </a:cubicBezTo>
                  <a:cubicBezTo>
                    <a:pt x="6820141" y="3858603"/>
                    <a:pt x="6812228" y="3919813"/>
                    <a:pt x="6804548" y="3979083"/>
                  </a:cubicBezTo>
                  <a:lnTo>
                    <a:pt x="6769653" y="4248505"/>
                  </a:lnTo>
                  <a:lnTo>
                    <a:pt x="6795781" y="4237267"/>
                  </a:lnTo>
                  <a:lnTo>
                    <a:pt x="6851817" y="4213826"/>
                  </a:lnTo>
                  <a:lnTo>
                    <a:pt x="6846929" y="4159247"/>
                  </a:lnTo>
                  <a:cubicBezTo>
                    <a:pt x="6849209" y="4096364"/>
                    <a:pt x="6872817" y="4033874"/>
                    <a:pt x="6895858" y="3972955"/>
                  </a:cubicBezTo>
                  <a:cubicBezTo>
                    <a:pt x="6899892" y="3962171"/>
                    <a:pt x="6903926" y="3951465"/>
                    <a:pt x="6907883" y="3940837"/>
                  </a:cubicBezTo>
                  <a:cubicBezTo>
                    <a:pt x="6924989" y="3894134"/>
                    <a:pt x="6939574" y="3846442"/>
                    <a:pt x="6951569" y="3798110"/>
                  </a:cubicBezTo>
                  <a:lnTo>
                    <a:pt x="6979240" y="3654050"/>
                  </a:lnTo>
                  <a:close/>
                  <a:moveTo>
                    <a:pt x="6841633" y="3630936"/>
                  </a:moveTo>
                  <a:lnTo>
                    <a:pt x="6808039" y="3633235"/>
                  </a:lnTo>
                  <a:cubicBezTo>
                    <a:pt x="6777938" y="3638395"/>
                    <a:pt x="6750359" y="3649799"/>
                    <a:pt x="6723661" y="3664578"/>
                  </a:cubicBezTo>
                  <a:lnTo>
                    <a:pt x="6707099" y="3675382"/>
                  </a:lnTo>
                  <a:lnTo>
                    <a:pt x="6670209" y="3774362"/>
                  </a:lnTo>
                  <a:cubicBezTo>
                    <a:pt x="6659998" y="3807129"/>
                    <a:pt x="6651561" y="3839325"/>
                    <a:pt x="6642485" y="3873886"/>
                  </a:cubicBezTo>
                  <a:cubicBezTo>
                    <a:pt x="6635658" y="3899875"/>
                    <a:pt x="6628598" y="3926717"/>
                    <a:pt x="6620219" y="3955965"/>
                  </a:cubicBezTo>
                  <a:lnTo>
                    <a:pt x="6503854" y="4362826"/>
                  </a:lnTo>
                  <a:lnTo>
                    <a:pt x="6634513" y="4306629"/>
                  </a:lnTo>
                  <a:lnTo>
                    <a:pt x="6714090" y="3918105"/>
                  </a:lnTo>
                  <a:cubicBezTo>
                    <a:pt x="6726348" y="3858525"/>
                    <a:pt x="6738915" y="3796849"/>
                    <a:pt x="6765060" y="3740371"/>
                  </a:cubicBezTo>
                  <a:cubicBezTo>
                    <a:pt x="6775727" y="3717292"/>
                    <a:pt x="6788780" y="3695027"/>
                    <a:pt x="6803801" y="3674168"/>
                  </a:cubicBezTo>
                  <a:close/>
                  <a:moveTo>
                    <a:pt x="6853520" y="3630123"/>
                  </a:moveTo>
                  <a:lnTo>
                    <a:pt x="6852612" y="3630185"/>
                  </a:lnTo>
                  <a:lnTo>
                    <a:pt x="6810191" y="3678754"/>
                  </a:lnTo>
                  <a:cubicBezTo>
                    <a:pt x="6795471" y="3699216"/>
                    <a:pt x="6782670" y="3721054"/>
                    <a:pt x="6772197" y="3743707"/>
                  </a:cubicBezTo>
                  <a:cubicBezTo>
                    <a:pt x="6746441" y="3799409"/>
                    <a:pt x="6733950" y="3860542"/>
                    <a:pt x="6721771" y="3919734"/>
                  </a:cubicBezTo>
                  <a:lnTo>
                    <a:pt x="6643301" y="4302849"/>
                  </a:lnTo>
                  <a:lnTo>
                    <a:pt x="6761392" y="4252058"/>
                  </a:lnTo>
                  <a:lnTo>
                    <a:pt x="6796868" y="3978152"/>
                  </a:lnTo>
                  <a:cubicBezTo>
                    <a:pt x="6804625" y="3918416"/>
                    <a:pt x="6812616" y="3856663"/>
                    <a:pt x="6835269" y="3799332"/>
                  </a:cubicBezTo>
                  <a:cubicBezTo>
                    <a:pt x="6847566" y="3768262"/>
                    <a:pt x="6863838" y="3739266"/>
                    <a:pt x="6881943" y="3711522"/>
                  </a:cubicBezTo>
                  <a:lnTo>
                    <a:pt x="6932026" y="3641782"/>
                  </a:lnTo>
                  <a:lnTo>
                    <a:pt x="6922086" y="3639199"/>
                  </a:lnTo>
                  <a:cubicBezTo>
                    <a:pt x="6899034" y="3634188"/>
                    <a:pt x="6876255" y="3630704"/>
                    <a:pt x="6853520" y="3630123"/>
                  </a:cubicBezTo>
                  <a:close/>
                  <a:moveTo>
                    <a:pt x="2708241" y="3625615"/>
                  </a:moveTo>
                  <a:lnTo>
                    <a:pt x="2703576" y="3659506"/>
                  </a:lnTo>
                  <a:cubicBezTo>
                    <a:pt x="2677449" y="3777861"/>
                    <a:pt x="2588701" y="3879607"/>
                    <a:pt x="2521634" y="3956585"/>
                  </a:cubicBezTo>
                  <a:cubicBezTo>
                    <a:pt x="2459552" y="4027803"/>
                    <a:pt x="2390225" y="4116782"/>
                    <a:pt x="2356987" y="4214586"/>
                  </a:cubicBezTo>
                  <a:lnTo>
                    <a:pt x="2337931" y="4312194"/>
                  </a:lnTo>
                  <a:lnTo>
                    <a:pt x="2413173" y="4429717"/>
                  </a:lnTo>
                  <a:lnTo>
                    <a:pt x="2445034" y="4346501"/>
                  </a:lnTo>
                  <a:cubicBezTo>
                    <a:pt x="2492018" y="4254068"/>
                    <a:pt x="2567192" y="4169423"/>
                    <a:pt x="2637304" y="4094598"/>
                  </a:cubicBezTo>
                  <a:cubicBezTo>
                    <a:pt x="2710035" y="4017038"/>
                    <a:pt x="2778270" y="3939435"/>
                    <a:pt x="2817661" y="3851086"/>
                  </a:cubicBezTo>
                  <a:lnTo>
                    <a:pt x="2842049" y="3773104"/>
                  </a:lnTo>
                  <a:lnTo>
                    <a:pt x="2783999" y="3698689"/>
                  </a:lnTo>
                  <a:close/>
                  <a:moveTo>
                    <a:pt x="2847030" y="3569718"/>
                  </a:moveTo>
                  <a:cubicBezTo>
                    <a:pt x="2819252" y="3569485"/>
                    <a:pt x="2791462" y="3570789"/>
                    <a:pt x="2763852" y="3573631"/>
                  </a:cubicBezTo>
                  <a:lnTo>
                    <a:pt x="2698541" y="3584081"/>
                  </a:lnTo>
                  <a:lnTo>
                    <a:pt x="2763592" y="3646890"/>
                  </a:lnTo>
                  <a:lnTo>
                    <a:pt x="2833831" y="3639385"/>
                  </a:lnTo>
                  <a:cubicBezTo>
                    <a:pt x="2882422" y="3636781"/>
                    <a:pt x="2931435" y="3639269"/>
                    <a:pt x="2979503" y="3646750"/>
                  </a:cubicBezTo>
                  <a:lnTo>
                    <a:pt x="3032176" y="3657811"/>
                  </a:lnTo>
                  <a:lnTo>
                    <a:pt x="2999869" y="3587403"/>
                  </a:lnTo>
                  <a:lnTo>
                    <a:pt x="2930136" y="3575027"/>
                  </a:lnTo>
                  <a:cubicBezTo>
                    <a:pt x="2902575" y="3571720"/>
                    <a:pt x="2874809" y="3569950"/>
                    <a:pt x="2847030" y="3569718"/>
                  </a:cubicBezTo>
                  <a:close/>
                  <a:moveTo>
                    <a:pt x="3895759" y="3552775"/>
                  </a:moveTo>
                  <a:lnTo>
                    <a:pt x="3853794" y="3676040"/>
                  </a:lnTo>
                  <a:cubicBezTo>
                    <a:pt x="3792420" y="3822213"/>
                    <a:pt x="3701187" y="3954510"/>
                    <a:pt x="3585167" y="4064420"/>
                  </a:cubicBezTo>
                  <a:cubicBezTo>
                    <a:pt x="3580512" y="4068842"/>
                    <a:pt x="3575780" y="4073264"/>
                    <a:pt x="3570970" y="4077686"/>
                  </a:cubicBezTo>
                  <a:cubicBezTo>
                    <a:pt x="3547851" y="4099253"/>
                    <a:pt x="3523879" y="4121519"/>
                    <a:pt x="3505648" y="4147585"/>
                  </a:cubicBezTo>
                  <a:cubicBezTo>
                    <a:pt x="3486176" y="4175281"/>
                    <a:pt x="3472987" y="4207321"/>
                    <a:pt x="3460032" y="4240447"/>
                  </a:cubicBezTo>
                  <a:cubicBezTo>
                    <a:pt x="3427448" y="4324000"/>
                    <a:pt x="3392848" y="4421439"/>
                    <a:pt x="3393934" y="4520818"/>
                  </a:cubicBezTo>
                  <a:lnTo>
                    <a:pt x="3393575" y="4520818"/>
                  </a:lnTo>
                  <a:lnTo>
                    <a:pt x="3403864" y="4575047"/>
                  </a:lnTo>
                  <a:lnTo>
                    <a:pt x="3395044" y="4576235"/>
                  </a:lnTo>
                  <a:lnTo>
                    <a:pt x="3455169" y="4610827"/>
                  </a:lnTo>
                  <a:lnTo>
                    <a:pt x="3466225" y="4528696"/>
                  </a:lnTo>
                  <a:cubicBezTo>
                    <a:pt x="3483567" y="4442838"/>
                    <a:pt x="3517634" y="4360754"/>
                    <a:pt x="3566625" y="4287616"/>
                  </a:cubicBezTo>
                  <a:cubicBezTo>
                    <a:pt x="3595484" y="4244482"/>
                    <a:pt x="3629774" y="4204373"/>
                    <a:pt x="3662823" y="4165584"/>
                  </a:cubicBezTo>
                  <a:cubicBezTo>
                    <a:pt x="3694475" y="4128501"/>
                    <a:pt x="3727136" y="4090254"/>
                    <a:pt x="3754987" y="4049447"/>
                  </a:cubicBezTo>
                  <a:cubicBezTo>
                    <a:pt x="3783847" y="4007244"/>
                    <a:pt x="3808206" y="3961473"/>
                    <a:pt x="3831791" y="3917175"/>
                  </a:cubicBezTo>
                  <a:cubicBezTo>
                    <a:pt x="3862512" y="3859456"/>
                    <a:pt x="3896332" y="3795933"/>
                    <a:pt x="3913972" y="3728341"/>
                  </a:cubicBezTo>
                  <a:lnTo>
                    <a:pt x="3922444" y="3677746"/>
                  </a:lnTo>
                  <a:lnTo>
                    <a:pt x="3920774" y="3666671"/>
                  </a:lnTo>
                  <a:close/>
                  <a:moveTo>
                    <a:pt x="2587295" y="3515110"/>
                  </a:moveTo>
                  <a:lnTo>
                    <a:pt x="2550076" y="3606024"/>
                  </a:lnTo>
                  <a:cubicBezTo>
                    <a:pt x="2535715" y="3635174"/>
                    <a:pt x="2519733" y="3662366"/>
                    <a:pt x="2502239" y="3687385"/>
                  </a:cubicBezTo>
                  <a:cubicBezTo>
                    <a:pt x="2472138" y="3730441"/>
                    <a:pt x="2439012" y="3759379"/>
                    <a:pt x="2403946" y="3790100"/>
                  </a:cubicBezTo>
                  <a:cubicBezTo>
                    <a:pt x="2380517" y="3810581"/>
                    <a:pt x="2356312" y="3831760"/>
                    <a:pt x="2332418" y="3857904"/>
                  </a:cubicBezTo>
                  <a:cubicBezTo>
                    <a:pt x="2288140" y="3906372"/>
                    <a:pt x="2244734" y="3982463"/>
                    <a:pt x="2218501" y="4053808"/>
                  </a:cubicBezTo>
                  <a:lnTo>
                    <a:pt x="2201701" y="4111673"/>
                  </a:lnTo>
                  <a:lnTo>
                    <a:pt x="2328561" y="4297558"/>
                  </a:lnTo>
                  <a:lnTo>
                    <a:pt x="2331990" y="4302914"/>
                  </a:lnTo>
                  <a:lnTo>
                    <a:pt x="2349521" y="4212607"/>
                  </a:lnTo>
                  <a:cubicBezTo>
                    <a:pt x="2383112" y="4113319"/>
                    <a:pt x="2453151" y="4023380"/>
                    <a:pt x="2515815" y="3951465"/>
                  </a:cubicBezTo>
                  <a:cubicBezTo>
                    <a:pt x="2589594" y="3866807"/>
                    <a:pt x="2654164" y="3787254"/>
                    <a:pt x="2684685" y="3699028"/>
                  </a:cubicBezTo>
                  <a:lnTo>
                    <a:pt x="2700748" y="3618387"/>
                  </a:lnTo>
                  <a:lnTo>
                    <a:pt x="2654371" y="3573654"/>
                  </a:lnTo>
                  <a:cubicBezTo>
                    <a:pt x="2643821" y="3564655"/>
                    <a:pt x="2633192" y="3555733"/>
                    <a:pt x="2622486" y="3546812"/>
                  </a:cubicBezTo>
                  <a:close/>
                  <a:moveTo>
                    <a:pt x="2793433" y="3484157"/>
                  </a:moveTo>
                  <a:cubicBezTo>
                    <a:pt x="2763080" y="3486247"/>
                    <a:pt x="2732329" y="3490749"/>
                    <a:pt x="2701855" y="3497614"/>
                  </a:cubicBezTo>
                  <a:lnTo>
                    <a:pt x="2627755" y="3520384"/>
                  </a:lnTo>
                  <a:lnTo>
                    <a:pt x="2637304" y="3528968"/>
                  </a:lnTo>
                  <a:cubicBezTo>
                    <a:pt x="2648087" y="3537967"/>
                    <a:pt x="2658793" y="3546967"/>
                    <a:pt x="2669422" y="3555966"/>
                  </a:cubicBezTo>
                  <a:lnTo>
                    <a:pt x="2691555" y="3577336"/>
                  </a:lnTo>
                  <a:lnTo>
                    <a:pt x="2763095" y="3565897"/>
                  </a:lnTo>
                  <a:cubicBezTo>
                    <a:pt x="2818893" y="3560156"/>
                    <a:pt x="2875410" y="3560621"/>
                    <a:pt x="2931092" y="3567293"/>
                  </a:cubicBezTo>
                  <a:lnTo>
                    <a:pt x="2995915" y="3578786"/>
                  </a:lnTo>
                  <a:lnTo>
                    <a:pt x="2993703" y="3573965"/>
                  </a:lnTo>
                  <a:lnTo>
                    <a:pt x="2959724" y="3499883"/>
                  </a:lnTo>
                  <a:lnTo>
                    <a:pt x="2882624" y="3485174"/>
                  </a:lnTo>
                  <a:cubicBezTo>
                    <a:pt x="2853741" y="3482390"/>
                    <a:pt x="2823785" y="3482068"/>
                    <a:pt x="2793433" y="3484157"/>
                  </a:cubicBezTo>
                  <a:close/>
                  <a:moveTo>
                    <a:pt x="303000" y="3466670"/>
                  </a:moveTo>
                  <a:lnTo>
                    <a:pt x="314346" y="3505083"/>
                  </a:lnTo>
                  <a:cubicBezTo>
                    <a:pt x="330851" y="3552757"/>
                    <a:pt x="351408" y="3598758"/>
                    <a:pt x="374184" y="3642988"/>
                  </a:cubicBezTo>
                  <a:lnTo>
                    <a:pt x="384146" y="3660864"/>
                  </a:lnTo>
                  <a:lnTo>
                    <a:pt x="434525" y="3693678"/>
                  </a:lnTo>
                  <a:cubicBezTo>
                    <a:pt x="502756" y="3727741"/>
                    <a:pt x="589350" y="3742681"/>
                    <a:pt x="693092" y="3738200"/>
                  </a:cubicBezTo>
                  <a:cubicBezTo>
                    <a:pt x="741424" y="3736106"/>
                    <a:pt x="790377" y="3730442"/>
                    <a:pt x="837778" y="3724934"/>
                  </a:cubicBezTo>
                  <a:cubicBezTo>
                    <a:pt x="902091" y="3717487"/>
                    <a:pt x="968653" y="3709729"/>
                    <a:pt x="1034440" y="3710892"/>
                  </a:cubicBezTo>
                  <a:cubicBezTo>
                    <a:pt x="1149801" y="3712832"/>
                    <a:pt x="1263843" y="3741769"/>
                    <a:pt x="1374082" y="3769697"/>
                  </a:cubicBezTo>
                  <a:cubicBezTo>
                    <a:pt x="1481452" y="3796928"/>
                    <a:pt x="1592545" y="3825089"/>
                    <a:pt x="1704337" y="3828192"/>
                  </a:cubicBezTo>
                  <a:cubicBezTo>
                    <a:pt x="1749178" y="3829472"/>
                    <a:pt x="1793999" y="3826582"/>
                    <a:pt x="1836105" y="3821811"/>
                  </a:cubicBezTo>
                  <a:lnTo>
                    <a:pt x="1946689" y="3804891"/>
                  </a:lnTo>
                  <a:lnTo>
                    <a:pt x="1903093" y="3747885"/>
                  </a:lnTo>
                  <a:lnTo>
                    <a:pt x="1794866" y="3614454"/>
                  </a:lnTo>
                  <a:lnTo>
                    <a:pt x="1640334" y="3621598"/>
                  </a:lnTo>
                  <a:lnTo>
                    <a:pt x="1640489" y="3621676"/>
                  </a:lnTo>
                  <a:cubicBezTo>
                    <a:pt x="1539326" y="3621676"/>
                    <a:pt x="1438007" y="3614151"/>
                    <a:pt x="1338939" y="3606781"/>
                  </a:cubicBezTo>
                  <a:cubicBezTo>
                    <a:pt x="1226915" y="3598402"/>
                    <a:pt x="1111088" y="3589868"/>
                    <a:pt x="997202" y="3592196"/>
                  </a:cubicBezTo>
                  <a:cubicBezTo>
                    <a:pt x="959733" y="3592971"/>
                    <a:pt x="921563" y="3594989"/>
                    <a:pt x="884712" y="3596928"/>
                  </a:cubicBezTo>
                  <a:cubicBezTo>
                    <a:pt x="816444" y="3600497"/>
                    <a:pt x="745768" y="3604221"/>
                    <a:pt x="676257" y="3600419"/>
                  </a:cubicBezTo>
                  <a:cubicBezTo>
                    <a:pt x="550579" y="3593515"/>
                    <a:pt x="448407" y="3561164"/>
                    <a:pt x="372612" y="3504376"/>
                  </a:cubicBezTo>
                  <a:lnTo>
                    <a:pt x="365475" y="3499023"/>
                  </a:lnTo>
                  <a:cubicBezTo>
                    <a:pt x="347437" y="3485350"/>
                    <a:pt x="328964" y="3471371"/>
                    <a:pt x="309139" y="3466938"/>
                  </a:cubicBezTo>
                  <a:close/>
                  <a:moveTo>
                    <a:pt x="2526557" y="3460393"/>
                  </a:moveTo>
                  <a:lnTo>
                    <a:pt x="2507820" y="3515258"/>
                  </a:lnTo>
                  <a:cubicBezTo>
                    <a:pt x="2480954" y="3579628"/>
                    <a:pt x="2441476" y="3638336"/>
                    <a:pt x="2391611" y="3687618"/>
                  </a:cubicBezTo>
                  <a:cubicBezTo>
                    <a:pt x="2377182" y="3701893"/>
                    <a:pt x="2360967" y="3716711"/>
                    <a:pt x="2343822" y="3732459"/>
                  </a:cubicBezTo>
                  <a:cubicBezTo>
                    <a:pt x="2320704" y="3753638"/>
                    <a:pt x="2296809" y="3775593"/>
                    <a:pt x="2277570" y="3795997"/>
                  </a:cubicBezTo>
                  <a:cubicBezTo>
                    <a:pt x="2245297" y="3830210"/>
                    <a:pt x="2219425" y="3869135"/>
                    <a:pt x="2196917" y="3910058"/>
                  </a:cubicBezTo>
                  <a:lnTo>
                    <a:pt x="2140571" y="4027521"/>
                  </a:lnTo>
                  <a:lnTo>
                    <a:pt x="2194881" y="4101680"/>
                  </a:lnTo>
                  <a:lnTo>
                    <a:pt x="2196044" y="4103384"/>
                  </a:lnTo>
                  <a:lnTo>
                    <a:pt x="2211134" y="4051314"/>
                  </a:lnTo>
                  <a:cubicBezTo>
                    <a:pt x="2237713" y="3978976"/>
                    <a:pt x="2281759" y="3901795"/>
                    <a:pt x="2326677" y="3852629"/>
                  </a:cubicBezTo>
                  <a:cubicBezTo>
                    <a:pt x="2350882" y="3826174"/>
                    <a:pt x="2375242" y="3804840"/>
                    <a:pt x="2398825" y="3784204"/>
                  </a:cubicBezTo>
                  <a:cubicBezTo>
                    <a:pt x="2433503" y="3753871"/>
                    <a:pt x="2466319" y="3725166"/>
                    <a:pt x="2495877" y="3682885"/>
                  </a:cubicBezTo>
                  <a:cubicBezTo>
                    <a:pt x="2530477" y="3633467"/>
                    <a:pt x="2559104" y="3575438"/>
                    <a:pt x="2580826" y="3510427"/>
                  </a:cubicBezTo>
                  <a:lnTo>
                    <a:pt x="2582856" y="3511111"/>
                  </a:lnTo>
                  <a:close/>
                  <a:moveTo>
                    <a:pt x="3854725" y="3411315"/>
                  </a:moveTo>
                  <a:lnTo>
                    <a:pt x="3803584" y="3553483"/>
                  </a:lnTo>
                  <a:cubicBezTo>
                    <a:pt x="3737799" y="3717112"/>
                    <a:pt x="3663134" y="3847140"/>
                    <a:pt x="3573762" y="3954956"/>
                  </a:cubicBezTo>
                  <a:cubicBezTo>
                    <a:pt x="3563600" y="3967213"/>
                    <a:pt x="3553204" y="3979238"/>
                    <a:pt x="3542731" y="3991340"/>
                  </a:cubicBezTo>
                  <a:cubicBezTo>
                    <a:pt x="3516431" y="4021751"/>
                    <a:pt x="3489201" y="4053248"/>
                    <a:pt x="3467091" y="4087461"/>
                  </a:cubicBezTo>
                  <a:cubicBezTo>
                    <a:pt x="3428224" y="4147663"/>
                    <a:pt x="3404717" y="4216630"/>
                    <a:pt x="3381987" y="4283426"/>
                  </a:cubicBezTo>
                  <a:cubicBezTo>
                    <a:pt x="3370738" y="4316552"/>
                    <a:pt x="3357937" y="4354178"/>
                    <a:pt x="3362437" y="4391106"/>
                  </a:cubicBezTo>
                  <a:lnTo>
                    <a:pt x="3361065" y="4391273"/>
                  </a:lnTo>
                  <a:lnTo>
                    <a:pt x="3382157" y="4460644"/>
                  </a:lnTo>
                  <a:lnTo>
                    <a:pt x="3388187" y="4492426"/>
                  </a:lnTo>
                  <a:lnTo>
                    <a:pt x="3391471" y="4445928"/>
                  </a:lnTo>
                  <a:cubicBezTo>
                    <a:pt x="3402337" y="4371808"/>
                    <a:pt x="3428127" y="4300765"/>
                    <a:pt x="3452739" y="4237577"/>
                  </a:cubicBezTo>
                  <a:cubicBezTo>
                    <a:pt x="3465850" y="4203985"/>
                    <a:pt x="3479271" y="4171479"/>
                    <a:pt x="3499209" y="4143085"/>
                  </a:cubicBezTo>
                  <a:cubicBezTo>
                    <a:pt x="3517983" y="4116398"/>
                    <a:pt x="3542188" y="4093823"/>
                    <a:pt x="3565617" y="4071945"/>
                  </a:cubicBezTo>
                  <a:cubicBezTo>
                    <a:pt x="3570349" y="4067523"/>
                    <a:pt x="3575082" y="4063179"/>
                    <a:pt x="3579736" y="4058757"/>
                  </a:cubicBezTo>
                  <a:cubicBezTo>
                    <a:pt x="3695000" y="3949603"/>
                    <a:pt x="3785608" y="3818193"/>
                    <a:pt x="3846585" y="3673005"/>
                  </a:cubicBezTo>
                  <a:lnTo>
                    <a:pt x="3892538" y="3538108"/>
                  </a:lnTo>
                  <a:lnTo>
                    <a:pt x="3889735" y="3525344"/>
                  </a:lnTo>
                  <a:close/>
                  <a:moveTo>
                    <a:pt x="5083865" y="3410354"/>
                  </a:moveTo>
                  <a:lnTo>
                    <a:pt x="5049233" y="3435286"/>
                  </a:lnTo>
                  <a:cubicBezTo>
                    <a:pt x="4966866" y="3482848"/>
                    <a:pt x="4871604" y="3507577"/>
                    <a:pt x="4778567" y="3526719"/>
                  </a:cubicBezTo>
                  <a:cubicBezTo>
                    <a:pt x="4698582" y="3543166"/>
                    <a:pt x="4616271" y="3553329"/>
                    <a:pt x="4536597" y="3563104"/>
                  </a:cubicBezTo>
                  <a:cubicBezTo>
                    <a:pt x="4479189" y="3570163"/>
                    <a:pt x="4419840" y="3577456"/>
                    <a:pt x="4361889" y="3587076"/>
                  </a:cubicBezTo>
                  <a:cubicBezTo>
                    <a:pt x="4250874" y="3605520"/>
                    <a:pt x="4137239" y="3643296"/>
                    <a:pt x="4041966" y="3692320"/>
                  </a:cubicBezTo>
                  <a:lnTo>
                    <a:pt x="3955783" y="3743492"/>
                  </a:lnTo>
                  <a:lnTo>
                    <a:pt x="3960758" y="3776617"/>
                  </a:lnTo>
                  <a:lnTo>
                    <a:pt x="3964807" y="3849808"/>
                  </a:lnTo>
                  <a:lnTo>
                    <a:pt x="4013554" y="3809238"/>
                  </a:lnTo>
                  <a:cubicBezTo>
                    <a:pt x="4076597" y="3769615"/>
                    <a:pt x="4151553" y="3752552"/>
                    <a:pt x="4187103" y="3746268"/>
                  </a:cubicBezTo>
                  <a:cubicBezTo>
                    <a:pt x="4223333" y="3739829"/>
                    <a:pt x="4260494" y="3735950"/>
                    <a:pt x="4296413" y="3732149"/>
                  </a:cubicBezTo>
                  <a:cubicBezTo>
                    <a:pt x="4340555" y="3727494"/>
                    <a:pt x="4386249" y="3722762"/>
                    <a:pt x="4430237" y="3713219"/>
                  </a:cubicBezTo>
                  <a:cubicBezTo>
                    <a:pt x="4481866" y="3702087"/>
                    <a:pt x="4527308" y="3689383"/>
                    <a:pt x="4566292" y="3675225"/>
                  </a:cubicBezTo>
                  <a:lnTo>
                    <a:pt x="4615869" y="3654585"/>
                  </a:lnTo>
                  <a:lnTo>
                    <a:pt x="4688585" y="3603203"/>
                  </a:lnTo>
                  <a:cubicBezTo>
                    <a:pt x="4725697" y="3580792"/>
                    <a:pt x="4765573" y="3562212"/>
                    <a:pt x="4808823" y="3552941"/>
                  </a:cubicBezTo>
                  <a:cubicBezTo>
                    <a:pt x="4826744" y="3549062"/>
                    <a:pt x="4845052" y="3546889"/>
                    <a:pt x="4862818" y="3544795"/>
                  </a:cubicBezTo>
                  <a:cubicBezTo>
                    <a:pt x="4890824" y="3541459"/>
                    <a:pt x="4917279" y="3538278"/>
                    <a:pt x="4942337" y="3529201"/>
                  </a:cubicBezTo>
                  <a:cubicBezTo>
                    <a:pt x="4984617" y="3513763"/>
                    <a:pt x="5019450" y="3481956"/>
                    <a:pt x="5048000" y="3452786"/>
                  </a:cubicBezTo>
                  <a:close/>
                  <a:moveTo>
                    <a:pt x="2473841" y="3397987"/>
                  </a:moveTo>
                  <a:lnTo>
                    <a:pt x="2459309" y="3434846"/>
                  </a:lnTo>
                  <a:cubicBezTo>
                    <a:pt x="2449175" y="3449818"/>
                    <a:pt x="2436413" y="3463065"/>
                    <a:pt x="2422720" y="3477301"/>
                  </a:cubicBezTo>
                  <a:cubicBezTo>
                    <a:pt x="2417988" y="3482266"/>
                    <a:pt x="2413101" y="3487309"/>
                    <a:pt x="2408135" y="3492662"/>
                  </a:cubicBezTo>
                  <a:cubicBezTo>
                    <a:pt x="2388430" y="3513918"/>
                    <a:pt x="2368027" y="3535330"/>
                    <a:pt x="2346460" y="3557983"/>
                  </a:cubicBezTo>
                  <a:cubicBezTo>
                    <a:pt x="2298361" y="3608565"/>
                    <a:pt x="2248633" y="3660776"/>
                    <a:pt x="2206275" y="3711280"/>
                  </a:cubicBezTo>
                  <a:cubicBezTo>
                    <a:pt x="2152862" y="3774933"/>
                    <a:pt x="2116336" y="3838238"/>
                    <a:pt x="2097124" y="3900212"/>
                  </a:cubicBezTo>
                  <a:lnTo>
                    <a:pt x="2085691" y="3952584"/>
                  </a:lnTo>
                  <a:lnTo>
                    <a:pt x="2135411" y="4020476"/>
                  </a:lnTo>
                  <a:lnTo>
                    <a:pt x="2190429" y="3905897"/>
                  </a:lnTo>
                  <a:cubicBezTo>
                    <a:pt x="2213141" y="3864635"/>
                    <a:pt x="2239285" y="3825322"/>
                    <a:pt x="2271984" y="3790644"/>
                  </a:cubicBezTo>
                  <a:cubicBezTo>
                    <a:pt x="2291379" y="3770085"/>
                    <a:pt x="2315428" y="3748053"/>
                    <a:pt x="2338625" y="3726718"/>
                  </a:cubicBezTo>
                  <a:cubicBezTo>
                    <a:pt x="2355692" y="3711047"/>
                    <a:pt x="2371829" y="3696307"/>
                    <a:pt x="2386181" y="3682110"/>
                  </a:cubicBezTo>
                  <a:cubicBezTo>
                    <a:pt x="2435347" y="3633527"/>
                    <a:pt x="2474214" y="3575691"/>
                    <a:pt x="2500688" y="3512270"/>
                  </a:cubicBezTo>
                  <a:lnTo>
                    <a:pt x="2520334" y="3454787"/>
                  </a:lnTo>
                  <a:lnTo>
                    <a:pt x="2519675" y="3454193"/>
                  </a:lnTo>
                  <a:cubicBezTo>
                    <a:pt x="2503830" y="3437578"/>
                    <a:pt x="2489027" y="3420141"/>
                    <a:pt x="2475862" y="3401535"/>
                  </a:cubicBezTo>
                  <a:close/>
                  <a:moveTo>
                    <a:pt x="1269305" y="3374125"/>
                  </a:moveTo>
                  <a:lnTo>
                    <a:pt x="1269352" y="3374127"/>
                  </a:lnTo>
                  <a:lnTo>
                    <a:pt x="1269274" y="3374127"/>
                  </a:lnTo>
                  <a:close/>
                  <a:moveTo>
                    <a:pt x="2466144" y="3337805"/>
                  </a:moveTo>
                  <a:lnTo>
                    <a:pt x="2495458" y="3389041"/>
                  </a:lnTo>
                  <a:cubicBezTo>
                    <a:pt x="2508077" y="3406747"/>
                    <a:pt x="2522342" y="3423431"/>
                    <a:pt x="2537654" y="3439395"/>
                  </a:cubicBezTo>
                  <a:lnTo>
                    <a:pt x="2621059" y="3514366"/>
                  </a:lnTo>
                  <a:lnTo>
                    <a:pt x="2700276" y="3490003"/>
                  </a:lnTo>
                  <a:cubicBezTo>
                    <a:pt x="2762060" y="3476092"/>
                    <a:pt x="2824994" y="3471791"/>
                    <a:pt x="2883617" y="3477468"/>
                  </a:cubicBezTo>
                  <a:lnTo>
                    <a:pt x="2955763" y="3491247"/>
                  </a:lnTo>
                  <a:lnTo>
                    <a:pt x="2921130" y="3415743"/>
                  </a:lnTo>
                  <a:lnTo>
                    <a:pt x="2648242" y="3377774"/>
                  </a:lnTo>
                  <a:cubicBezTo>
                    <a:pt x="2613487" y="3372926"/>
                    <a:pt x="2578150" y="3368000"/>
                    <a:pt x="2543229" y="3360805"/>
                  </a:cubicBezTo>
                  <a:close/>
                  <a:moveTo>
                    <a:pt x="287162" y="3303879"/>
                  </a:moveTo>
                  <a:lnTo>
                    <a:pt x="275357" y="3306460"/>
                  </a:lnTo>
                  <a:lnTo>
                    <a:pt x="278821" y="3357146"/>
                  </a:lnTo>
                  <a:cubicBezTo>
                    <a:pt x="282105" y="3382607"/>
                    <a:pt x="286859" y="3407671"/>
                    <a:pt x="292858" y="3432330"/>
                  </a:cubicBezTo>
                  <a:lnTo>
                    <a:pt x="300698" y="3458877"/>
                  </a:lnTo>
                  <a:lnTo>
                    <a:pt x="310248" y="3459248"/>
                  </a:lnTo>
                  <a:cubicBezTo>
                    <a:pt x="332152" y="3464001"/>
                    <a:pt x="352036" y="3479085"/>
                    <a:pt x="370131" y="3492817"/>
                  </a:cubicBezTo>
                  <a:lnTo>
                    <a:pt x="377190" y="3498170"/>
                  </a:lnTo>
                  <a:cubicBezTo>
                    <a:pt x="451821" y="3554027"/>
                    <a:pt x="552518" y="3585834"/>
                    <a:pt x="676645" y="3592661"/>
                  </a:cubicBezTo>
                  <a:cubicBezTo>
                    <a:pt x="745692" y="3596463"/>
                    <a:pt x="816132" y="3592739"/>
                    <a:pt x="884248" y="3589170"/>
                  </a:cubicBezTo>
                  <a:cubicBezTo>
                    <a:pt x="921176" y="3587231"/>
                    <a:pt x="959421" y="3585214"/>
                    <a:pt x="996970" y="3584438"/>
                  </a:cubicBezTo>
                  <a:cubicBezTo>
                    <a:pt x="1111166" y="3582033"/>
                    <a:pt x="1227226" y="3590644"/>
                    <a:pt x="1339404" y="3599023"/>
                  </a:cubicBezTo>
                  <a:cubicBezTo>
                    <a:pt x="1452573" y="3607460"/>
                    <a:pt x="1568622" y="3616071"/>
                    <a:pt x="1683984" y="3613402"/>
                  </a:cubicBezTo>
                  <a:lnTo>
                    <a:pt x="1788939" y="3607147"/>
                  </a:lnTo>
                  <a:lnTo>
                    <a:pt x="1763220" y="3575439"/>
                  </a:lnTo>
                  <a:lnTo>
                    <a:pt x="1630522" y="3421778"/>
                  </a:lnTo>
                  <a:lnTo>
                    <a:pt x="1589469" y="3440865"/>
                  </a:lnTo>
                  <a:cubicBezTo>
                    <a:pt x="1534696" y="3460743"/>
                    <a:pt x="1475188" y="3466983"/>
                    <a:pt x="1413105" y="3466983"/>
                  </a:cubicBezTo>
                  <a:lnTo>
                    <a:pt x="1413105" y="3466905"/>
                  </a:lnTo>
                  <a:cubicBezTo>
                    <a:pt x="1373151" y="3466905"/>
                    <a:pt x="1332112" y="3464345"/>
                    <a:pt x="1290607" y="3461087"/>
                  </a:cubicBezTo>
                  <a:cubicBezTo>
                    <a:pt x="952596" y="3434943"/>
                    <a:pt x="670904" y="3401276"/>
                    <a:pt x="395189" y="3322228"/>
                  </a:cubicBezTo>
                  <a:cubicBezTo>
                    <a:pt x="358939" y="3311814"/>
                    <a:pt x="322123" y="3301268"/>
                    <a:pt x="287162" y="3303879"/>
                  </a:cubicBezTo>
                  <a:close/>
                  <a:moveTo>
                    <a:pt x="5174893" y="3287327"/>
                  </a:moveTo>
                  <a:lnTo>
                    <a:pt x="5165102" y="3296350"/>
                  </a:lnTo>
                  <a:cubicBezTo>
                    <a:pt x="5051792" y="3385720"/>
                    <a:pt x="4897574" y="3413283"/>
                    <a:pt x="4785704" y="3426178"/>
                  </a:cubicBezTo>
                  <a:cubicBezTo>
                    <a:pt x="4719685" y="3433779"/>
                    <a:pt x="4652268" y="3438666"/>
                    <a:pt x="4587101" y="3443399"/>
                  </a:cubicBezTo>
                  <a:cubicBezTo>
                    <a:pt x="4509290" y="3448984"/>
                    <a:pt x="4428840" y="3454803"/>
                    <a:pt x="4350252" y="3465354"/>
                  </a:cubicBezTo>
                  <a:cubicBezTo>
                    <a:pt x="4238306" y="3480365"/>
                    <a:pt x="4124483" y="3514490"/>
                    <a:pt x="4025246" y="3561870"/>
                  </a:cubicBezTo>
                  <a:lnTo>
                    <a:pt x="3932713" y="3612774"/>
                  </a:lnTo>
                  <a:lnTo>
                    <a:pt x="3943582" y="3662249"/>
                  </a:lnTo>
                  <a:lnTo>
                    <a:pt x="3954559" y="3735338"/>
                  </a:lnTo>
                  <a:lnTo>
                    <a:pt x="4038192" y="3685635"/>
                  </a:lnTo>
                  <a:cubicBezTo>
                    <a:pt x="4134218" y="3636179"/>
                    <a:pt x="4248682" y="3598111"/>
                    <a:pt x="4360570" y="3579551"/>
                  </a:cubicBezTo>
                  <a:cubicBezTo>
                    <a:pt x="4418677" y="3569931"/>
                    <a:pt x="4478180" y="3562638"/>
                    <a:pt x="4535666" y="3555501"/>
                  </a:cubicBezTo>
                  <a:cubicBezTo>
                    <a:pt x="4615185" y="3545726"/>
                    <a:pt x="4697341" y="3535641"/>
                    <a:pt x="4777015" y="3519194"/>
                  </a:cubicBezTo>
                  <a:cubicBezTo>
                    <a:pt x="4869179" y="3500226"/>
                    <a:pt x="4963569" y="3475716"/>
                    <a:pt x="5044998" y="3428776"/>
                  </a:cubicBezTo>
                  <a:lnTo>
                    <a:pt x="5104378" y="3386086"/>
                  </a:lnTo>
                  <a:lnTo>
                    <a:pt x="5138308" y="3345941"/>
                  </a:lnTo>
                  <a:close/>
                  <a:moveTo>
                    <a:pt x="2416470" y="3237196"/>
                  </a:moveTo>
                  <a:lnTo>
                    <a:pt x="2321024" y="3397485"/>
                  </a:lnTo>
                  <a:cubicBezTo>
                    <a:pt x="2279238" y="3457227"/>
                    <a:pt x="2233078" y="3513918"/>
                    <a:pt x="2182845" y="3567137"/>
                  </a:cubicBezTo>
                  <a:cubicBezTo>
                    <a:pt x="2161278" y="3590023"/>
                    <a:pt x="2107748" y="3648828"/>
                    <a:pt x="2076872" y="3701272"/>
                  </a:cubicBezTo>
                  <a:cubicBezTo>
                    <a:pt x="2061046" y="3728153"/>
                    <a:pt x="2050030" y="3757168"/>
                    <a:pt x="2041458" y="3786997"/>
                  </a:cubicBezTo>
                  <a:lnTo>
                    <a:pt x="2023106" y="3867127"/>
                  </a:lnTo>
                  <a:lnTo>
                    <a:pt x="2079611" y="3944282"/>
                  </a:lnTo>
                  <a:lnTo>
                    <a:pt x="2089647" y="3898192"/>
                  </a:lnTo>
                  <a:cubicBezTo>
                    <a:pt x="2109146" y="3835150"/>
                    <a:pt x="2146209" y="3770841"/>
                    <a:pt x="2200378" y="3706315"/>
                  </a:cubicBezTo>
                  <a:cubicBezTo>
                    <a:pt x="2242892" y="3655656"/>
                    <a:pt x="2292698" y="3603290"/>
                    <a:pt x="2340874" y="3552630"/>
                  </a:cubicBezTo>
                  <a:cubicBezTo>
                    <a:pt x="2362441" y="3529977"/>
                    <a:pt x="2382767" y="3508565"/>
                    <a:pt x="2402472" y="3487386"/>
                  </a:cubicBezTo>
                  <a:cubicBezTo>
                    <a:pt x="2407437" y="3482033"/>
                    <a:pt x="2412402" y="3476913"/>
                    <a:pt x="2417135" y="3471948"/>
                  </a:cubicBezTo>
                  <a:cubicBezTo>
                    <a:pt x="2430362" y="3458217"/>
                    <a:pt x="2442697" y="3445397"/>
                    <a:pt x="2452472" y="3431035"/>
                  </a:cubicBezTo>
                  <a:lnTo>
                    <a:pt x="2469012" y="3389505"/>
                  </a:lnTo>
                  <a:lnTo>
                    <a:pt x="2441882" y="3341863"/>
                  </a:lnTo>
                  <a:cubicBezTo>
                    <a:pt x="2432379" y="3320066"/>
                    <a:pt x="2425659" y="3297686"/>
                    <a:pt x="2421022" y="3274920"/>
                  </a:cubicBezTo>
                  <a:close/>
                  <a:moveTo>
                    <a:pt x="354568" y="3232259"/>
                  </a:moveTo>
                  <a:cubicBezTo>
                    <a:pt x="337814" y="3231628"/>
                    <a:pt x="320894" y="3231817"/>
                    <a:pt x="304022" y="3233211"/>
                  </a:cubicBezTo>
                  <a:lnTo>
                    <a:pt x="270738" y="3238628"/>
                  </a:lnTo>
                  <a:lnTo>
                    <a:pt x="270830" y="3240239"/>
                  </a:lnTo>
                  <a:lnTo>
                    <a:pt x="274831" y="3298770"/>
                  </a:lnTo>
                  <a:lnTo>
                    <a:pt x="286279" y="3296277"/>
                  </a:lnTo>
                  <a:cubicBezTo>
                    <a:pt x="323161" y="3293535"/>
                    <a:pt x="361635" y="3304561"/>
                    <a:pt x="396663" y="3314625"/>
                  </a:cubicBezTo>
                  <a:cubicBezTo>
                    <a:pt x="672456" y="3393753"/>
                    <a:pt x="953603" y="3427263"/>
                    <a:pt x="1291228" y="3453406"/>
                  </a:cubicBezTo>
                  <a:cubicBezTo>
                    <a:pt x="1385894" y="3460738"/>
                    <a:pt x="1477942" y="3464796"/>
                    <a:pt x="1560106" y="3442017"/>
                  </a:cubicBezTo>
                  <a:lnTo>
                    <a:pt x="1624822" y="3415178"/>
                  </a:lnTo>
                  <a:lnTo>
                    <a:pt x="1578164" y="3361155"/>
                  </a:lnTo>
                  <a:lnTo>
                    <a:pt x="1554228" y="3335142"/>
                  </a:lnTo>
                  <a:lnTo>
                    <a:pt x="1422182" y="3364033"/>
                  </a:lnTo>
                  <a:lnTo>
                    <a:pt x="1269305" y="3374125"/>
                  </a:lnTo>
                  <a:lnTo>
                    <a:pt x="1141850" y="3368328"/>
                  </a:lnTo>
                  <a:cubicBezTo>
                    <a:pt x="1097493" y="3364469"/>
                    <a:pt x="1051199" y="3358690"/>
                    <a:pt x="1002712" y="3351010"/>
                  </a:cubicBezTo>
                  <a:cubicBezTo>
                    <a:pt x="911400" y="3336502"/>
                    <a:pt x="819625" y="3316643"/>
                    <a:pt x="730796" y="3297483"/>
                  </a:cubicBezTo>
                  <a:cubicBezTo>
                    <a:pt x="639563" y="3277779"/>
                    <a:pt x="545149" y="3257376"/>
                    <a:pt x="451356" y="3242790"/>
                  </a:cubicBezTo>
                  <a:cubicBezTo>
                    <a:pt x="420907" y="3238056"/>
                    <a:pt x="388071" y="3233519"/>
                    <a:pt x="354568" y="3232259"/>
                  </a:cubicBezTo>
                  <a:close/>
                  <a:moveTo>
                    <a:pt x="4233457" y="3213323"/>
                  </a:moveTo>
                  <a:lnTo>
                    <a:pt x="4233496" y="3213325"/>
                  </a:lnTo>
                  <a:lnTo>
                    <a:pt x="4233419" y="3213325"/>
                  </a:lnTo>
                  <a:close/>
                  <a:moveTo>
                    <a:pt x="3770389" y="3173139"/>
                  </a:moveTo>
                  <a:lnTo>
                    <a:pt x="3765054" y="3240089"/>
                  </a:lnTo>
                  <a:cubicBezTo>
                    <a:pt x="3760884" y="3273973"/>
                    <a:pt x="3754522" y="3307641"/>
                    <a:pt x="3743816" y="3340301"/>
                  </a:cubicBezTo>
                  <a:cubicBezTo>
                    <a:pt x="3728223" y="3387779"/>
                    <a:pt x="3703785" y="3431918"/>
                    <a:pt x="3680123" y="3474664"/>
                  </a:cubicBezTo>
                  <a:cubicBezTo>
                    <a:pt x="3645911" y="3536417"/>
                    <a:pt x="3610612" y="3600264"/>
                    <a:pt x="3573452" y="3662250"/>
                  </a:cubicBezTo>
                  <a:cubicBezTo>
                    <a:pt x="3559643" y="3685214"/>
                    <a:pt x="3545601" y="3708099"/>
                    <a:pt x="3531482" y="3730908"/>
                  </a:cubicBezTo>
                  <a:cubicBezTo>
                    <a:pt x="3496183" y="3788083"/>
                    <a:pt x="3459721" y="3847199"/>
                    <a:pt x="3428845" y="3908098"/>
                  </a:cubicBezTo>
                  <a:cubicBezTo>
                    <a:pt x="3400684" y="3963645"/>
                    <a:pt x="3376867" y="4021073"/>
                    <a:pt x="3357530" y="4079966"/>
                  </a:cubicBezTo>
                  <a:lnTo>
                    <a:pt x="3315296" y="4251676"/>
                  </a:lnTo>
                  <a:lnTo>
                    <a:pt x="3330822" y="4291800"/>
                  </a:lnTo>
                  <a:lnTo>
                    <a:pt x="3355933" y="4374394"/>
                  </a:lnTo>
                  <a:lnTo>
                    <a:pt x="3358616" y="4334531"/>
                  </a:lnTo>
                  <a:cubicBezTo>
                    <a:pt x="3362747" y="4315835"/>
                    <a:pt x="3368915" y="4297739"/>
                    <a:pt x="3374694" y="4280788"/>
                  </a:cubicBezTo>
                  <a:cubicBezTo>
                    <a:pt x="3397580" y="4213605"/>
                    <a:pt x="3421242" y="4144094"/>
                    <a:pt x="3460574" y="4083117"/>
                  </a:cubicBezTo>
                  <a:cubicBezTo>
                    <a:pt x="3482917" y="4048438"/>
                    <a:pt x="3510380" y="4016786"/>
                    <a:pt x="3536835" y="3986143"/>
                  </a:cubicBezTo>
                  <a:cubicBezTo>
                    <a:pt x="3547230" y="3974118"/>
                    <a:pt x="3557626" y="3962093"/>
                    <a:pt x="3567789" y="3949913"/>
                  </a:cubicBezTo>
                  <a:cubicBezTo>
                    <a:pt x="3656695" y="3842680"/>
                    <a:pt x="3731025" y="3713277"/>
                    <a:pt x="3796508" y="3550350"/>
                  </a:cubicBezTo>
                  <a:lnTo>
                    <a:pt x="3850934" y="3398971"/>
                  </a:lnTo>
                  <a:lnTo>
                    <a:pt x="3815438" y="3283360"/>
                  </a:lnTo>
                  <a:close/>
                  <a:moveTo>
                    <a:pt x="5248320" y="3150598"/>
                  </a:moveTo>
                  <a:lnTo>
                    <a:pt x="5151754" y="3206218"/>
                  </a:lnTo>
                  <a:cubicBezTo>
                    <a:pt x="5026981" y="3268599"/>
                    <a:pt x="4881535" y="3314342"/>
                    <a:pt x="4710996" y="3345121"/>
                  </a:cubicBezTo>
                  <a:cubicBezTo>
                    <a:pt x="4575853" y="3369479"/>
                    <a:pt x="4433185" y="3379406"/>
                    <a:pt x="4295171" y="3389024"/>
                  </a:cubicBezTo>
                  <a:cubicBezTo>
                    <a:pt x="4232953" y="3393369"/>
                    <a:pt x="4168562" y="3397789"/>
                    <a:pt x="4106421" y="3403529"/>
                  </a:cubicBezTo>
                  <a:cubicBezTo>
                    <a:pt x="4048121" y="3408880"/>
                    <a:pt x="3987944" y="3425401"/>
                    <a:pt x="3939276" y="3448580"/>
                  </a:cubicBezTo>
                  <a:lnTo>
                    <a:pt x="3898684" y="3471680"/>
                  </a:lnTo>
                  <a:lnTo>
                    <a:pt x="3912241" y="3519586"/>
                  </a:lnTo>
                  <a:lnTo>
                    <a:pt x="3930991" y="3604935"/>
                  </a:lnTo>
                  <a:lnTo>
                    <a:pt x="4022273" y="3554518"/>
                  </a:lnTo>
                  <a:cubicBezTo>
                    <a:pt x="4121991" y="3506679"/>
                    <a:pt x="4234854" y="3473034"/>
                    <a:pt x="4349244" y="3457673"/>
                  </a:cubicBezTo>
                  <a:cubicBezTo>
                    <a:pt x="4428064" y="3447122"/>
                    <a:pt x="4508591" y="3441304"/>
                    <a:pt x="4586558" y="3435641"/>
                  </a:cubicBezTo>
                  <a:cubicBezTo>
                    <a:pt x="4651647" y="3430908"/>
                    <a:pt x="4718986" y="3426100"/>
                    <a:pt x="4784851" y="3418499"/>
                  </a:cubicBezTo>
                  <a:cubicBezTo>
                    <a:pt x="4895634" y="3405739"/>
                    <a:pt x="5048351" y="3378490"/>
                    <a:pt x="5160107" y="3290444"/>
                  </a:cubicBezTo>
                  <a:lnTo>
                    <a:pt x="5190321" y="3262608"/>
                  </a:lnTo>
                  <a:lnTo>
                    <a:pt x="5212637" y="3226854"/>
                  </a:lnTo>
                  <a:close/>
                  <a:moveTo>
                    <a:pt x="2436225" y="3144209"/>
                  </a:moveTo>
                  <a:lnTo>
                    <a:pt x="2434990" y="3170614"/>
                  </a:lnTo>
                  <a:cubicBezTo>
                    <a:pt x="2434879" y="3204538"/>
                    <a:pt x="2437005" y="3237600"/>
                    <a:pt x="2443542" y="3269698"/>
                  </a:cubicBezTo>
                  <a:lnTo>
                    <a:pt x="2461871" y="3328486"/>
                  </a:lnTo>
                  <a:lnTo>
                    <a:pt x="2545140" y="3353309"/>
                  </a:lnTo>
                  <a:cubicBezTo>
                    <a:pt x="2579760" y="3360437"/>
                    <a:pt x="2614845" y="3365324"/>
                    <a:pt x="2649328" y="3370095"/>
                  </a:cubicBezTo>
                  <a:lnTo>
                    <a:pt x="2917293" y="3407378"/>
                  </a:lnTo>
                  <a:lnTo>
                    <a:pt x="2880186" y="3326484"/>
                  </a:lnTo>
                  <a:lnTo>
                    <a:pt x="2872403" y="3309856"/>
                  </a:lnTo>
                  <a:lnTo>
                    <a:pt x="2736344" y="3273476"/>
                  </a:lnTo>
                  <a:cubicBezTo>
                    <a:pt x="2686004" y="3259103"/>
                    <a:pt x="2635869" y="3243567"/>
                    <a:pt x="2589748" y="3226968"/>
                  </a:cubicBezTo>
                  <a:cubicBezTo>
                    <a:pt x="2558212" y="3215623"/>
                    <a:pt x="2506646" y="3194588"/>
                    <a:pt x="2462543" y="3165111"/>
                  </a:cubicBezTo>
                  <a:close/>
                  <a:moveTo>
                    <a:pt x="334971" y="3109337"/>
                  </a:moveTo>
                  <a:lnTo>
                    <a:pt x="260957" y="3119034"/>
                  </a:lnTo>
                  <a:lnTo>
                    <a:pt x="265244" y="3143816"/>
                  </a:lnTo>
                  <a:lnTo>
                    <a:pt x="270286" y="3230845"/>
                  </a:lnTo>
                  <a:lnTo>
                    <a:pt x="303059" y="3225477"/>
                  </a:lnTo>
                  <a:cubicBezTo>
                    <a:pt x="354581" y="3221160"/>
                    <a:pt x="406322" y="3227895"/>
                    <a:pt x="452520" y="3235109"/>
                  </a:cubicBezTo>
                  <a:cubicBezTo>
                    <a:pt x="546469" y="3249695"/>
                    <a:pt x="640960" y="3270176"/>
                    <a:pt x="732347" y="3289880"/>
                  </a:cubicBezTo>
                  <a:cubicBezTo>
                    <a:pt x="821020" y="3309040"/>
                    <a:pt x="912797" y="3328899"/>
                    <a:pt x="1003797" y="3343330"/>
                  </a:cubicBezTo>
                  <a:cubicBezTo>
                    <a:pt x="1171601" y="3369977"/>
                    <a:pt x="1312742" y="3373583"/>
                    <a:pt x="1438217" y="3353790"/>
                  </a:cubicBezTo>
                  <a:lnTo>
                    <a:pt x="1548228" y="3328621"/>
                  </a:lnTo>
                  <a:lnTo>
                    <a:pt x="1461109" y="3233942"/>
                  </a:lnTo>
                  <a:lnTo>
                    <a:pt x="1427119" y="3249134"/>
                  </a:lnTo>
                  <a:cubicBezTo>
                    <a:pt x="1382481" y="3265136"/>
                    <a:pt x="1335060" y="3271029"/>
                    <a:pt x="1285022" y="3271029"/>
                  </a:cubicBezTo>
                  <a:lnTo>
                    <a:pt x="1284866" y="3271029"/>
                  </a:lnTo>
                  <a:cubicBezTo>
                    <a:pt x="1230483" y="3271029"/>
                    <a:pt x="1173074" y="3264124"/>
                    <a:pt x="1112564" y="3255592"/>
                  </a:cubicBezTo>
                  <a:cubicBezTo>
                    <a:pt x="961438" y="3234255"/>
                    <a:pt x="805195" y="3212226"/>
                    <a:pt x="654923" y="3172348"/>
                  </a:cubicBezTo>
                  <a:cubicBezTo>
                    <a:pt x="636460" y="3167461"/>
                    <a:pt x="617841" y="3162264"/>
                    <a:pt x="599221" y="3157065"/>
                  </a:cubicBezTo>
                  <a:cubicBezTo>
                    <a:pt x="512119" y="3132746"/>
                    <a:pt x="422792" y="3107770"/>
                    <a:pt x="334971" y="3109337"/>
                  </a:cubicBezTo>
                  <a:close/>
                  <a:moveTo>
                    <a:pt x="2416210" y="3080983"/>
                  </a:moveTo>
                  <a:lnTo>
                    <a:pt x="2359565" y="3194845"/>
                  </a:lnTo>
                  <a:cubicBezTo>
                    <a:pt x="2287529" y="3327565"/>
                    <a:pt x="2203132" y="3449121"/>
                    <a:pt x="2111317" y="3551699"/>
                  </a:cubicBezTo>
                  <a:lnTo>
                    <a:pt x="2102163" y="3561940"/>
                  </a:lnTo>
                  <a:cubicBezTo>
                    <a:pt x="2055441" y="3614015"/>
                    <a:pt x="2004006" y="3671283"/>
                    <a:pt x="1982420" y="3736035"/>
                  </a:cubicBezTo>
                  <a:lnTo>
                    <a:pt x="1972557" y="3800157"/>
                  </a:lnTo>
                  <a:lnTo>
                    <a:pt x="1990529" y="3822645"/>
                  </a:lnTo>
                  <a:lnTo>
                    <a:pt x="2017147" y="3858991"/>
                  </a:lnTo>
                  <a:lnTo>
                    <a:pt x="2034233" y="3784369"/>
                  </a:lnTo>
                  <a:cubicBezTo>
                    <a:pt x="2042932" y="3754161"/>
                    <a:pt x="2054142" y="3724701"/>
                    <a:pt x="2070278" y="3697237"/>
                  </a:cubicBezTo>
                  <a:cubicBezTo>
                    <a:pt x="2101542" y="3644096"/>
                    <a:pt x="2155537" y="3584825"/>
                    <a:pt x="2177259" y="3561784"/>
                  </a:cubicBezTo>
                  <a:cubicBezTo>
                    <a:pt x="2227259" y="3508875"/>
                    <a:pt x="2273186" y="3452495"/>
                    <a:pt x="2314750" y="3393063"/>
                  </a:cubicBezTo>
                  <a:lnTo>
                    <a:pt x="2414958" y="3224667"/>
                  </a:lnTo>
                  <a:lnTo>
                    <a:pt x="2412664" y="3205654"/>
                  </a:lnTo>
                  <a:close/>
                  <a:moveTo>
                    <a:pt x="2440231" y="3056818"/>
                  </a:moveTo>
                  <a:lnTo>
                    <a:pt x="2439865" y="3066393"/>
                  </a:lnTo>
                  <a:lnTo>
                    <a:pt x="2436673" y="3134644"/>
                  </a:lnTo>
                  <a:lnTo>
                    <a:pt x="2467200" y="3158821"/>
                  </a:lnTo>
                  <a:cubicBezTo>
                    <a:pt x="2510525" y="3187698"/>
                    <a:pt x="2561335" y="3208428"/>
                    <a:pt x="2592463" y="3219597"/>
                  </a:cubicBezTo>
                  <a:cubicBezTo>
                    <a:pt x="2638429" y="3236159"/>
                    <a:pt x="2688448" y="3251657"/>
                    <a:pt x="2738681" y="3265998"/>
                  </a:cubicBezTo>
                  <a:lnTo>
                    <a:pt x="2868086" y="3300632"/>
                  </a:lnTo>
                  <a:lnTo>
                    <a:pt x="2820715" y="3199421"/>
                  </a:lnTo>
                  <a:lnTo>
                    <a:pt x="2714647" y="3175438"/>
                  </a:lnTo>
                  <a:cubicBezTo>
                    <a:pt x="2641240" y="3155428"/>
                    <a:pt x="2573986" y="3129997"/>
                    <a:pt x="2513361" y="3099319"/>
                  </a:cubicBezTo>
                  <a:close/>
                  <a:moveTo>
                    <a:pt x="367023" y="3023303"/>
                  </a:moveTo>
                  <a:lnTo>
                    <a:pt x="245493" y="3029669"/>
                  </a:lnTo>
                  <a:lnTo>
                    <a:pt x="259638" y="3111420"/>
                  </a:lnTo>
                  <a:lnTo>
                    <a:pt x="334414" y="3101584"/>
                  </a:lnTo>
                  <a:cubicBezTo>
                    <a:pt x="423447" y="3099897"/>
                    <a:pt x="513516" y="3125045"/>
                    <a:pt x="601316" y="3149541"/>
                  </a:cubicBezTo>
                  <a:cubicBezTo>
                    <a:pt x="619935" y="3154739"/>
                    <a:pt x="638477" y="3159935"/>
                    <a:pt x="656942" y="3164823"/>
                  </a:cubicBezTo>
                  <a:cubicBezTo>
                    <a:pt x="806746" y="3204620"/>
                    <a:pt x="962757" y="3226654"/>
                    <a:pt x="1113727" y="3247910"/>
                  </a:cubicBezTo>
                  <a:cubicBezTo>
                    <a:pt x="1213746" y="3261990"/>
                    <a:pt x="1305517" y="3271750"/>
                    <a:pt x="1387895" y="3252547"/>
                  </a:cubicBezTo>
                  <a:lnTo>
                    <a:pt x="1455013" y="3227319"/>
                  </a:lnTo>
                  <a:lnTo>
                    <a:pt x="1414857" y="3183677"/>
                  </a:lnTo>
                  <a:lnTo>
                    <a:pt x="1362673" y="3131631"/>
                  </a:lnTo>
                  <a:lnTo>
                    <a:pt x="1288696" y="3155262"/>
                  </a:lnTo>
                  <a:cubicBezTo>
                    <a:pt x="1257307" y="3161526"/>
                    <a:pt x="1223928" y="3164668"/>
                    <a:pt x="1188668" y="3164668"/>
                  </a:cubicBezTo>
                  <a:lnTo>
                    <a:pt x="1188590" y="3164668"/>
                  </a:lnTo>
                  <a:cubicBezTo>
                    <a:pt x="1146853" y="3164668"/>
                    <a:pt x="1102477" y="3160246"/>
                    <a:pt x="1055620" y="3151480"/>
                  </a:cubicBezTo>
                  <a:cubicBezTo>
                    <a:pt x="990763" y="3139301"/>
                    <a:pt x="926528" y="3120371"/>
                    <a:pt x="864464" y="3101986"/>
                  </a:cubicBezTo>
                  <a:cubicBezTo>
                    <a:pt x="824357" y="3090115"/>
                    <a:pt x="782851" y="3077858"/>
                    <a:pt x="741735" y="3067618"/>
                  </a:cubicBezTo>
                  <a:cubicBezTo>
                    <a:pt x="618675" y="3036897"/>
                    <a:pt x="493127" y="3022059"/>
                    <a:pt x="367023" y="3023303"/>
                  </a:cubicBezTo>
                  <a:close/>
                  <a:moveTo>
                    <a:pt x="5309596" y="3021772"/>
                  </a:moveTo>
                  <a:lnTo>
                    <a:pt x="5223066" y="3072720"/>
                  </a:lnTo>
                  <a:cubicBezTo>
                    <a:pt x="4950898" y="3219368"/>
                    <a:pt x="4636054" y="3296638"/>
                    <a:pt x="4317824" y="3296638"/>
                  </a:cubicBezTo>
                  <a:cubicBezTo>
                    <a:pt x="4214023" y="3296638"/>
                    <a:pt x="4109990" y="3288415"/>
                    <a:pt x="4006887" y="3271738"/>
                  </a:cubicBezTo>
                  <a:cubicBezTo>
                    <a:pt x="3988617" y="3268790"/>
                    <a:pt x="3969882" y="3265451"/>
                    <a:pt x="3951621" y="3260371"/>
                  </a:cubicBezTo>
                  <a:lnTo>
                    <a:pt x="3908776" y="3242517"/>
                  </a:lnTo>
                  <a:lnTo>
                    <a:pt x="3871666" y="3374988"/>
                  </a:lnTo>
                  <a:lnTo>
                    <a:pt x="3871589" y="3375066"/>
                  </a:lnTo>
                  <a:lnTo>
                    <a:pt x="3870880" y="3374890"/>
                  </a:lnTo>
                  <a:lnTo>
                    <a:pt x="3872468" y="3379056"/>
                  </a:lnTo>
                  <a:lnTo>
                    <a:pt x="3896512" y="3464005"/>
                  </a:lnTo>
                  <a:lnTo>
                    <a:pt x="3935785" y="3441661"/>
                  </a:lnTo>
                  <a:cubicBezTo>
                    <a:pt x="3985340" y="3418053"/>
                    <a:pt x="4046492" y="3401242"/>
                    <a:pt x="4105723" y="3395773"/>
                  </a:cubicBezTo>
                  <a:cubicBezTo>
                    <a:pt x="4167864" y="3390033"/>
                    <a:pt x="4232332" y="3385533"/>
                    <a:pt x="4294628" y="3381268"/>
                  </a:cubicBezTo>
                  <a:cubicBezTo>
                    <a:pt x="4432409" y="3371729"/>
                    <a:pt x="4574922" y="3361800"/>
                    <a:pt x="4709599" y="3337518"/>
                  </a:cubicBezTo>
                  <a:cubicBezTo>
                    <a:pt x="4879324" y="3306915"/>
                    <a:pt x="5024043" y="3261389"/>
                    <a:pt x="5148143" y="3199365"/>
                  </a:cubicBezTo>
                  <a:lnTo>
                    <a:pt x="5253680" y="3138612"/>
                  </a:lnTo>
                  <a:lnTo>
                    <a:pt x="5258937" y="3125584"/>
                  </a:lnTo>
                  <a:cubicBezTo>
                    <a:pt x="5272320" y="3092421"/>
                    <a:pt x="5286575" y="3057084"/>
                    <a:pt x="5305950" y="3026335"/>
                  </a:cubicBezTo>
                  <a:close/>
                  <a:moveTo>
                    <a:pt x="3695023" y="3015241"/>
                  </a:moveTo>
                  <a:lnTo>
                    <a:pt x="3695114" y="3033120"/>
                  </a:lnTo>
                  <a:cubicBezTo>
                    <a:pt x="3690757" y="3097155"/>
                    <a:pt x="3673724" y="3159194"/>
                    <a:pt x="3656384" y="3213771"/>
                  </a:cubicBezTo>
                  <a:cubicBezTo>
                    <a:pt x="3615733" y="3341929"/>
                    <a:pt x="3561738" y="3466284"/>
                    <a:pt x="3495796" y="3583351"/>
                  </a:cubicBezTo>
                  <a:cubicBezTo>
                    <a:pt x="3476091" y="3618340"/>
                    <a:pt x="3454989" y="3653250"/>
                    <a:pt x="3434663" y="3686997"/>
                  </a:cubicBezTo>
                  <a:cubicBezTo>
                    <a:pt x="3405106" y="3735872"/>
                    <a:pt x="3374617" y="3786454"/>
                    <a:pt x="3347852" y="3837966"/>
                  </a:cubicBezTo>
                  <a:cubicBezTo>
                    <a:pt x="3308112" y="3914595"/>
                    <a:pt x="3281901" y="3984765"/>
                    <a:pt x="3268562" y="4050703"/>
                  </a:cubicBezTo>
                  <a:lnTo>
                    <a:pt x="3260148" y="4110618"/>
                  </a:lnTo>
                  <a:lnTo>
                    <a:pt x="3265773" y="4123691"/>
                  </a:lnTo>
                  <a:lnTo>
                    <a:pt x="3310398" y="4239018"/>
                  </a:lnTo>
                  <a:lnTo>
                    <a:pt x="3350082" y="4077463"/>
                  </a:lnTo>
                  <a:cubicBezTo>
                    <a:pt x="3369535" y="4018203"/>
                    <a:pt x="3393507" y="3960426"/>
                    <a:pt x="3421862" y="3904530"/>
                  </a:cubicBezTo>
                  <a:cubicBezTo>
                    <a:pt x="3452894" y="3843397"/>
                    <a:pt x="3489434" y="3784127"/>
                    <a:pt x="3524810" y="3726796"/>
                  </a:cubicBezTo>
                  <a:cubicBezTo>
                    <a:pt x="3538852" y="3703988"/>
                    <a:pt x="3552894" y="3681179"/>
                    <a:pt x="3566703" y="3658216"/>
                  </a:cubicBezTo>
                  <a:cubicBezTo>
                    <a:pt x="3603785" y="3596385"/>
                    <a:pt x="3639084" y="3532538"/>
                    <a:pt x="3673219" y="3470862"/>
                  </a:cubicBezTo>
                  <a:cubicBezTo>
                    <a:pt x="3696725" y="3428426"/>
                    <a:pt x="3721008" y="3384598"/>
                    <a:pt x="3736368" y="3337817"/>
                  </a:cubicBezTo>
                  <a:cubicBezTo>
                    <a:pt x="3746919" y="3305663"/>
                    <a:pt x="3753203" y="3272363"/>
                    <a:pt x="3757334" y="3238789"/>
                  </a:cubicBezTo>
                  <a:lnTo>
                    <a:pt x="3763861" y="3157168"/>
                  </a:lnTo>
                  <a:lnTo>
                    <a:pt x="3743591" y="3107574"/>
                  </a:lnTo>
                  <a:close/>
                  <a:moveTo>
                    <a:pt x="2443672" y="2966665"/>
                  </a:moveTo>
                  <a:lnTo>
                    <a:pt x="2440564" y="3048085"/>
                  </a:lnTo>
                  <a:lnTo>
                    <a:pt x="2516961" y="3092458"/>
                  </a:lnTo>
                  <a:cubicBezTo>
                    <a:pt x="2577126" y="3122885"/>
                    <a:pt x="2643890" y="3148121"/>
                    <a:pt x="2716797" y="3167995"/>
                  </a:cubicBezTo>
                  <a:lnTo>
                    <a:pt x="2816570" y="3190565"/>
                  </a:lnTo>
                  <a:lnTo>
                    <a:pt x="2788297" y="3130160"/>
                  </a:lnTo>
                  <a:lnTo>
                    <a:pt x="2701761" y="3108212"/>
                  </a:lnTo>
                  <a:cubicBezTo>
                    <a:pt x="2636095" y="3084836"/>
                    <a:pt x="2574376" y="3050510"/>
                    <a:pt x="2516390" y="3014142"/>
                  </a:cubicBezTo>
                  <a:close/>
                  <a:moveTo>
                    <a:pt x="1012768" y="2958539"/>
                  </a:moveTo>
                  <a:lnTo>
                    <a:pt x="1012796" y="2958541"/>
                  </a:lnTo>
                  <a:lnTo>
                    <a:pt x="1012718" y="2958541"/>
                  </a:lnTo>
                  <a:close/>
                  <a:moveTo>
                    <a:pt x="2441430" y="2914638"/>
                  </a:moveTo>
                  <a:lnTo>
                    <a:pt x="2444597" y="2942423"/>
                  </a:lnTo>
                  <a:lnTo>
                    <a:pt x="2444016" y="2957665"/>
                  </a:lnTo>
                  <a:lnTo>
                    <a:pt x="2520105" y="3007358"/>
                  </a:lnTo>
                  <a:cubicBezTo>
                    <a:pt x="2577696" y="3043503"/>
                    <a:pt x="2638947" y="3077615"/>
                    <a:pt x="2703966" y="3100825"/>
                  </a:cubicBezTo>
                  <a:lnTo>
                    <a:pt x="2784106" y="3121203"/>
                  </a:lnTo>
                  <a:lnTo>
                    <a:pt x="2765387" y="3081211"/>
                  </a:lnTo>
                  <a:lnTo>
                    <a:pt x="2728488" y="3001568"/>
                  </a:lnTo>
                  <a:lnTo>
                    <a:pt x="2585423" y="2950994"/>
                  </a:lnTo>
                  <a:close/>
                  <a:moveTo>
                    <a:pt x="361524" y="2900408"/>
                  </a:moveTo>
                  <a:cubicBezTo>
                    <a:pt x="336150" y="2900977"/>
                    <a:pt x="310833" y="2902889"/>
                    <a:pt x="285666" y="2906354"/>
                  </a:cubicBezTo>
                  <a:lnTo>
                    <a:pt x="219071" y="2919912"/>
                  </a:lnTo>
                  <a:lnTo>
                    <a:pt x="240400" y="3000230"/>
                  </a:lnTo>
                  <a:lnTo>
                    <a:pt x="244157" y="3021944"/>
                  </a:lnTo>
                  <a:lnTo>
                    <a:pt x="366976" y="3015505"/>
                  </a:lnTo>
                  <a:cubicBezTo>
                    <a:pt x="493737" y="3014240"/>
                    <a:pt x="619955" y="3029120"/>
                    <a:pt x="743596" y="3060015"/>
                  </a:cubicBezTo>
                  <a:cubicBezTo>
                    <a:pt x="784947" y="3070333"/>
                    <a:pt x="826528" y="3082668"/>
                    <a:pt x="866714" y="3094537"/>
                  </a:cubicBezTo>
                  <a:cubicBezTo>
                    <a:pt x="928622" y="3112846"/>
                    <a:pt x="992704" y="3131776"/>
                    <a:pt x="1057093" y="3143878"/>
                  </a:cubicBezTo>
                  <a:cubicBezTo>
                    <a:pt x="1150479" y="3161391"/>
                    <a:pt x="1233698" y="3161274"/>
                    <a:pt x="1305537" y="3143594"/>
                  </a:cubicBezTo>
                  <a:lnTo>
                    <a:pt x="1356859" y="3125834"/>
                  </a:lnTo>
                  <a:lnTo>
                    <a:pt x="1250310" y="3019570"/>
                  </a:lnTo>
                  <a:lnTo>
                    <a:pt x="1218298" y="3036223"/>
                  </a:lnTo>
                  <a:cubicBezTo>
                    <a:pt x="1176086" y="3053633"/>
                    <a:pt x="1131997" y="3059394"/>
                    <a:pt x="1092315" y="3059394"/>
                  </a:cubicBezTo>
                  <a:lnTo>
                    <a:pt x="1092237" y="3059394"/>
                  </a:lnTo>
                  <a:cubicBezTo>
                    <a:pt x="1070050" y="3059394"/>
                    <a:pt x="1049258" y="3057611"/>
                    <a:pt x="1030873" y="3055051"/>
                  </a:cubicBezTo>
                  <a:cubicBezTo>
                    <a:pt x="960818" y="3045351"/>
                    <a:pt x="893014" y="3021303"/>
                    <a:pt x="827382" y="2998030"/>
                  </a:cubicBezTo>
                  <a:lnTo>
                    <a:pt x="805195" y="2990193"/>
                  </a:lnTo>
                  <a:cubicBezTo>
                    <a:pt x="668171" y="2941959"/>
                    <a:pt x="513779" y="2896998"/>
                    <a:pt x="361524" y="2900408"/>
                  </a:cubicBezTo>
                  <a:close/>
                  <a:moveTo>
                    <a:pt x="3633628" y="2898521"/>
                  </a:moveTo>
                  <a:lnTo>
                    <a:pt x="3634828" y="2933815"/>
                  </a:lnTo>
                  <a:cubicBezTo>
                    <a:pt x="3631457" y="2997966"/>
                    <a:pt x="3612999" y="3061736"/>
                    <a:pt x="3593623" y="3122539"/>
                  </a:cubicBezTo>
                  <a:cubicBezTo>
                    <a:pt x="3558014" y="3234561"/>
                    <a:pt x="3512164" y="3365513"/>
                    <a:pt x="3442576" y="3487541"/>
                  </a:cubicBezTo>
                  <a:cubicBezTo>
                    <a:pt x="3420311" y="3526486"/>
                    <a:pt x="3395485" y="3564810"/>
                    <a:pt x="3371513" y="3601738"/>
                  </a:cubicBezTo>
                  <a:cubicBezTo>
                    <a:pt x="3342887" y="3645880"/>
                    <a:pt x="3313252" y="3691574"/>
                    <a:pt x="3287961" y="3738588"/>
                  </a:cubicBezTo>
                  <a:cubicBezTo>
                    <a:pt x="3246301" y="3815915"/>
                    <a:pt x="3222620" y="3886696"/>
                    <a:pt x="3216329" y="3953091"/>
                  </a:cubicBezTo>
                  <a:lnTo>
                    <a:pt x="3215895" y="4007766"/>
                  </a:lnTo>
                  <a:lnTo>
                    <a:pt x="3254163" y="4096706"/>
                  </a:lnTo>
                  <a:lnTo>
                    <a:pt x="3260816" y="4049206"/>
                  </a:lnTo>
                  <a:cubicBezTo>
                    <a:pt x="3274278" y="3982487"/>
                    <a:pt x="3300723" y="3911589"/>
                    <a:pt x="3340870" y="3834320"/>
                  </a:cubicBezTo>
                  <a:cubicBezTo>
                    <a:pt x="3367712" y="3782575"/>
                    <a:pt x="3398279" y="3731916"/>
                    <a:pt x="3427914" y="3682963"/>
                  </a:cubicBezTo>
                  <a:cubicBezTo>
                    <a:pt x="3448240" y="3649216"/>
                    <a:pt x="3469341" y="3614383"/>
                    <a:pt x="3488969" y="3579550"/>
                  </a:cubicBezTo>
                  <a:cubicBezTo>
                    <a:pt x="3554678" y="3462871"/>
                    <a:pt x="3608441" y="3338981"/>
                    <a:pt x="3648937" y="3211366"/>
                  </a:cubicBezTo>
                  <a:cubicBezTo>
                    <a:pt x="3666043" y="3157313"/>
                    <a:pt x="3682932" y="3095929"/>
                    <a:pt x="3687295" y="3032777"/>
                  </a:cubicBezTo>
                  <a:lnTo>
                    <a:pt x="3687159" y="3000290"/>
                  </a:lnTo>
                  <a:close/>
                  <a:moveTo>
                    <a:pt x="2411623" y="2879376"/>
                  </a:moveTo>
                  <a:lnTo>
                    <a:pt x="2390459" y="2952004"/>
                  </a:lnTo>
                  <a:cubicBezTo>
                    <a:pt x="2318025" y="3155658"/>
                    <a:pt x="2163722" y="3341863"/>
                    <a:pt x="2025514" y="3508643"/>
                  </a:cubicBezTo>
                  <a:lnTo>
                    <a:pt x="2018842" y="3516711"/>
                  </a:lnTo>
                  <a:cubicBezTo>
                    <a:pt x="1979626" y="3564074"/>
                    <a:pt x="1940978" y="3614272"/>
                    <a:pt x="1923384" y="3669500"/>
                  </a:cubicBezTo>
                  <a:lnTo>
                    <a:pt x="1913587" y="3726369"/>
                  </a:lnTo>
                  <a:lnTo>
                    <a:pt x="1913619" y="3726408"/>
                  </a:lnTo>
                  <a:lnTo>
                    <a:pt x="1913645" y="3726408"/>
                  </a:lnTo>
                  <a:lnTo>
                    <a:pt x="1913630" y="3726423"/>
                  </a:lnTo>
                  <a:lnTo>
                    <a:pt x="1966059" y="3792026"/>
                  </a:lnTo>
                  <a:lnTo>
                    <a:pt x="1974803" y="3734308"/>
                  </a:lnTo>
                  <a:cubicBezTo>
                    <a:pt x="1996709" y="3667879"/>
                    <a:pt x="2048944" y="3609709"/>
                    <a:pt x="2096422" y="3556820"/>
                  </a:cubicBezTo>
                  <a:lnTo>
                    <a:pt x="2105577" y="3546579"/>
                  </a:lnTo>
                  <a:cubicBezTo>
                    <a:pt x="2196984" y="3444466"/>
                    <a:pt x="2281018" y="3323419"/>
                    <a:pt x="2352766" y="3191187"/>
                  </a:cubicBezTo>
                  <a:lnTo>
                    <a:pt x="2416758" y="3062511"/>
                  </a:lnTo>
                  <a:lnTo>
                    <a:pt x="2421324" y="2942887"/>
                  </a:lnTo>
                  <a:lnTo>
                    <a:pt x="2414660" y="2884847"/>
                  </a:lnTo>
                  <a:close/>
                  <a:moveTo>
                    <a:pt x="5447640" y="2854884"/>
                  </a:moveTo>
                  <a:lnTo>
                    <a:pt x="5438136" y="2863839"/>
                  </a:lnTo>
                  <a:cubicBezTo>
                    <a:pt x="5392738" y="2898558"/>
                    <a:pt x="5337914" y="2920873"/>
                    <a:pt x="5291599" y="2939783"/>
                  </a:cubicBezTo>
                  <a:cubicBezTo>
                    <a:pt x="5057930" y="3034895"/>
                    <a:pt x="4846217" y="3117747"/>
                    <a:pt x="4620849" y="3168016"/>
                  </a:cubicBezTo>
                  <a:cubicBezTo>
                    <a:pt x="4553123" y="3183105"/>
                    <a:pt x="4486890" y="3194431"/>
                    <a:pt x="4422276" y="3201985"/>
                  </a:cubicBezTo>
                  <a:lnTo>
                    <a:pt x="4233457" y="3213323"/>
                  </a:lnTo>
                  <a:lnTo>
                    <a:pt x="4070561" y="3203906"/>
                  </a:lnTo>
                  <a:lnTo>
                    <a:pt x="3926973" y="3177559"/>
                  </a:lnTo>
                  <a:lnTo>
                    <a:pt x="3910874" y="3235026"/>
                  </a:lnTo>
                  <a:lnTo>
                    <a:pt x="3954114" y="3252966"/>
                  </a:lnTo>
                  <a:cubicBezTo>
                    <a:pt x="3971918" y="3257890"/>
                    <a:pt x="3990246" y="3261146"/>
                    <a:pt x="4008128" y="3264058"/>
                  </a:cubicBezTo>
                  <a:cubicBezTo>
                    <a:pt x="4412975" y="3329624"/>
                    <a:pt x="4833265" y="3263878"/>
                    <a:pt x="5185999" y="3083437"/>
                  </a:cubicBezTo>
                  <a:lnTo>
                    <a:pt x="5323360" y="3004547"/>
                  </a:lnTo>
                  <a:lnTo>
                    <a:pt x="5339385" y="2984492"/>
                  </a:lnTo>
                  <a:cubicBezTo>
                    <a:pt x="5352164" y="2972257"/>
                    <a:pt x="5366754" y="2962014"/>
                    <a:pt x="5383685" y="2954602"/>
                  </a:cubicBezTo>
                  <a:cubicBezTo>
                    <a:pt x="5402579" y="2929504"/>
                    <a:pt x="5420085" y="2903424"/>
                    <a:pt x="5436177" y="2876518"/>
                  </a:cubicBezTo>
                  <a:close/>
                  <a:moveTo>
                    <a:pt x="2259187" y="2853106"/>
                  </a:moveTo>
                  <a:lnTo>
                    <a:pt x="2247655" y="2921601"/>
                  </a:lnTo>
                  <a:cubicBezTo>
                    <a:pt x="2224733" y="2993469"/>
                    <a:pt x="2174855" y="3056948"/>
                    <a:pt x="2135755" y="3106637"/>
                  </a:cubicBezTo>
                  <a:lnTo>
                    <a:pt x="1938006" y="3358299"/>
                  </a:lnTo>
                  <a:cubicBezTo>
                    <a:pt x="1899371" y="3407463"/>
                    <a:pt x="1853668" y="3465659"/>
                    <a:pt x="1828124" y="3531091"/>
                  </a:cubicBezTo>
                  <a:lnTo>
                    <a:pt x="1810652" y="3597567"/>
                  </a:lnTo>
                  <a:lnTo>
                    <a:pt x="1907227" y="3718410"/>
                  </a:lnTo>
                  <a:lnTo>
                    <a:pt x="1915896" y="3667655"/>
                  </a:lnTo>
                  <a:cubicBezTo>
                    <a:pt x="1933802" y="3610994"/>
                    <a:pt x="1973091" y="3559865"/>
                    <a:pt x="2012946" y="3511746"/>
                  </a:cubicBezTo>
                  <a:lnTo>
                    <a:pt x="2019618" y="3503678"/>
                  </a:lnTo>
                  <a:cubicBezTo>
                    <a:pt x="2157283" y="3337509"/>
                    <a:pt x="2311043" y="3151975"/>
                    <a:pt x="2383090" y="2949674"/>
                  </a:cubicBezTo>
                  <a:lnTo>
                    <a:pt x="2405316" y="2873481"/>
                  </a:lnTo>
                  <a:lnTo>
                    <a:pt x="2386414" y="2860458"/>
                  </a:lnTo>
                  <a:cubicBezTo>
                    <a:pt x="2376833" y="2856579"/>
                    <a:pt x="2365894" y="2854406"/>
                    <a:pt x="2354451" y="2854290"/>
                  </a:cubicBezTo>
                  <a:cubicBezTo>
                    <a:pt x="2343512" y="2854136"/>
                    <a:pt x="2331798" y="2854911"/>
                    <a:pt x="2320549" y="2855609"/>
                  </a:cubicBezTo>
                  <a:cubicBezTo>
                    <a:pt x="2303753" y="2856657"/>
                    <a:pt x="2286667" y="2857704"/>
                    <a:pt x="2269977" y="2856279"/>
                  </a:cubicBezTo>
                  <a:close/>
                  <a:moveTo>
                    <a:pt x="2430783" y="2821230"/>
                  </a:moveTo>
                  <a:lnTo>
                    <a:pt x="2437357" y="2878904"/>
                  </a:lnTo>
                  <a:lnTo>
                    <a:pt x="2441350" y="2886138"/>
                  </a:lnTo>
                  <a:lnTo>
                    <a:pt x="2442776" y="2906982"/>
                  </a:lnTo>
                  <a:lnTo>
                    <a:pt x="2587731" y="2943553"/>
                  </a:lnTo>
                  <a:lnTo>
                    <a:pt x="2723914" y="2991691"/>
                  </a:lnTo>
                  <a:lnTo>
                    <a:pt x="2678127" y="2892862"/>
                  </a:lnTo>
                  <a:lnTo>
                    <a:pt x="2615288" y="2885172"/>
                  </a:lnTo>
                  <a:cubicBezTo>
                    <a:pt x="2592650" y="2881145"/>
                    <a:pt x="2570203" y="2875894"/>
                    <a:pt x="2548098" y="2869465"/>
                  </a:cubicBezTo>
                  <a:close/>
                  <a:moveTo>
                    <a:pt x="3584433" y="2816727"/>
                  </a:moveTo>
                  <a:lnTo>
                    <a:pt x="3575630" y="2881397"/>
                  </a:lnTo>
                  <a:cubicBezTo>
                    <a:pt x="3556225" y="2977297"/>
                    <a:pt x="3516878" y="3079249"/>
                    <a:pt x="3456541" y="3190498"/>
                  </a:cubicBezTo>
                  <a:cubicBezTo>
                    <a:pt x="3419147" y="3259387"/>
                    <a:pt x="3376944" y="3326957"/>
                    <a:pt x="3336060" y="3392199"/>
                  </a:cubicBezTo>
                  <a:cubicBezTo>
                    <a:pt x="3302856" y="3445261"/>
                    <a:pt x="3268566" y="3500109"/>
                    <a:pt x="3237069" y="3555345"/>
                  </a:cubicBezTo>
                  <a:cubicBezTo>
                    <a:pt x="3197679" y="3624410"/>
                    <a:pt x="3159073" y="3702989"/>
                    <a:pt x="3150022" y="3784272"/>
                  </a:cubicBezTo>
                  <a:lnTo>
                    <a:pt x="3151819" y="3863202"/>
                  </a:lnTo>
                  <a:lnTo>
                    <a:pt x="3182870" y="3931014"/>
                  </a:lnTo>
                  <a:lnTo>
                    <a:pt x="3208209" y="3989904"/>
                  </a:lnTo>
                  <a:lnTo>
                    <a:pt x="3208508" y="3952620"/>
                  </a:lnTo>
                  <a:cubicBezTo>
                    <a:pt x="3214886" y="3885101"/>
                    <a:pt x="3238873" y="3813316"/>
                    <a:pt x="3281056" y="3734941"/>
                  </a:cubicBezTo>
                  <a:cubicBezTo>
                    <a:pt x="3306502" y="3687618"/>
                    <a:pt x="3336215" y="3641846"/>
                    <a:pt x="3364997" y="3597548"/>
                  </a:cubicBezTo>
                  <a:cubicBezTo>
                    <a:pt x="3388969" y="3560621"/>
                    <a:pt x="3413716" y="3522529"/>
                    <a:pt x="3435827" y="3483740"/>
                  </a:cubicBezTo>
                  <a:cubicBezTo>
                    <a:pt x="3505105" y="3362332"/>
                    <a:pt x="3550721" y="3231846"/>
                    <a:pt x="3586252" y="3120211"/>
                  </a:cubicBezTo>
                  <a:cubicBezTo>
                    <a:pt x="3605395" y="3060048"/>
                    <a:pt x="3623709" y="2996962"/>
                    <a:pt x="3627088" y="2933768"/>
                  </a:cubicBezTo>
                  <a:lnTo>
                    <a:pt x="3625375" y="2882831"/>
                  </a:lnTo>
                  <a:lnTo>
                    <a:pt x="3611024" y="2855549"/>
                  </a:lnTo>
                  <a:close/>
                  <a:moveTo>
                    <a:pt x="307214" y="2805678"/>
                  </a:moveTo>
                  <a:lnTo>
                    <a:pt x="188123" y="2806628"/>
                  </a:lnTo>
                  <a:lnTo>
                    <a:pt x="203336" y="2860653"/>
                  </a:lnTo>
                  <a:lnTo>
                    <a:pt x="217092" y="2912455"/>
                  </a:lnTo>
                  <a:lnTo>
                    <a:pt x="284403" y="2898742"/>
                  </a:lnTo>
                  <a:cubicBezTo>
                    <a:pt x="462254" y="2874189"/>
                    <a:pt x="646952" y="2926289"/>
                    <a:pt x="807832" y="2982900"/>
                  </a:cubicBezTo>
                  <a:lnTo>
                    <a:pt x="830097" y="2990736"/>
                  </a:lnTo>
                  <a:cubicBezTo>
                    <a:pt x="895341" y="3013856"/>
                    <a:pt x="962758" y="3037828"/>
                    <a:pt x="1032037" y="3047366"/>
                  </a:cubicBezTo>
                  <a:cubicBezTo>
                    <a:pt x="1077770" y="3053654"/>
                    <a:pt x="1138820" y="3055268"/>
                    <a:pt x="1197807" y="3035588"/>
                  </a:cubicBezTo>
                  <a:lnTo>
                    <a:pt x="1244247" y="3013523"/>
                  </a:lnTo>
                  <a:lnTo>
                    <a:pt x="1140119" y="2909673"/>
                  </a:lnTo>
                  <a:lnTo>
                    <a:pt x="1095293" y="2942028"/>
                  </a:lnTo>
                  <a:cubicBezTo>
                    <a:pt x="1077362" y="2950222"/>
                    <a:pt x="1056978" y="2955515"/>
                    <a:pt x="1034983" y="2957532"/>
                  </a:cubicBezTo>
                  <a:lnTo>
                    <a:pt x="1012768" y="2958539"/>
                  </a:lnTo>
                  <a:lnTo>
                    <a:pt x="963960" y="2954721"/>
                  </a:lnTo>
                  <a:cubicBezTo>
                    <a:pt x="948134" y="2952433"/>
                    <a:pt x="932890" y="2949388"/>
                    <a:pt x="918615" y="2946362"/>
                  </a:cubicBezTo>
                  <a:cubicBezTo>
                    <a:pt x="842666" y="2930380"/>
                    <a:pt x="766094" y="2908582"/>
                    <a:pt x="692006" y="2887479"/>
                  </a:cubicBezTo>
                  <a:cubicBezTo>
                    <a:pt x="566329" y="2851636"/>
                    <a:pt x="437420" y="2814877"/>
                    <a:pt x="307214" y="2805678"/>
                  </a:cubicBezTo>
                  <a:close/>
                  <a:moveTo>
                    <a:pt x="2176437" y="2795986"/>
                  </a:moveTo>
                  <a:lnTo>
                    <a:pt x="2152554" y="2872700"/>
                  </a:lnTo>
                  <a:cubicBezTo>
                    <a:pt x="2117039" y="2967548"/>
                    <a:pt x="2065488" y="3056658"/>
                    <a:pt x="2000845" y="3134333"/>
                  </a:cubicBezTo>
                  <a:cubicBezTo>
                    <a:pt x="1977416" y="3162493"/>
                    <a:pt x="1951892" y="3189567"/>
                    <a:pt x="1927222" y="3215793"/>
                  </a:cubicBezTo>
                  <a:cubicBezTo>
                    <a:pt x="1899681" y="3245035"/>
                    <a:pt x="1871210" y="3275294"/>
                    <a:pt x="1845609" y="3307020"/>
                  </a:cubicBezTo>
                  <a:cubicBezTo>
                    <a:pt x="1805287" y="3357000"/>
                    <a:pt x="1774478" y="3415311"/>
                    <a:pt x="1758223" y="3470833"/>
                  </a:cubicBezTo>
                  <a:lnTo>
                    <a:pt x="1747657" y="3521865"/>
                  </a:lnTo>
                  <a:lnTo>
                    <a:pt x="1781063" y="3560544"/>
                  </a:lnTo>
                  <a:lnTo>
                    <a:pt x="1804669" y="3590081"/>
                  </a:lnTo>
                  <a:lnTo>
                    <a:pt x="1820753" y="3528714"/>
                  </a:lnTo>
                  <a:cubicBezTo>
                    <a:pt x="1846671" y="3462100"/>
                    <a:pt x="1892913" y="3403234"/>
                    <a:pt x="1931954" y="3353490"/>
                  </a:cubicBezTo>
                  <a:lnTo>
                    <a:pt x="2129704" y="3101828"/>
                  </a:lnTo>
                  <a:cubicBezTo>
                    <a:pt x="2177823" y="3040559"/>
                    <a:pt x="2222276" y="2979728"/>
                    <a:pt x="2241887" y="2914292"/>
                  </a:cubicBezTo>
                  <a:lnTo>
                    <a:pt x="2251836" y="2850944"/>
                  </a:lnTo>
                  <a:lnTo>
                    <a:pt x="2221791" y="2842110"/>
                  </a:lnTo>
                  <a:cubicBezTo>
                    <a:pt x="2210969" y="2835826"/>
                    <a:pt x="2202008" y="2827719"/>
                    <a:pt x="2194037" y="2818788"/>
                  </a:cubicBezTo>
                  <a:close/>
                  <a:moveTo>
                    <a:pt x="5491826" y="2764800"/>
                  </a:moveTo>
                  <a:lnTo>
                    <a:pt x="5420895" y="2791902"/>
                  </a:lnTo>
                  <a:cubicBezTo>
                    <a:pt x="5390648" y="2800545"/>
                    <a:pt x="5360179" y="2807043"/>
                    <a:pt x="5328837" y="2813715"/>
                  </a:cubicBezTo>
                  <a:cubicBezTo>
                    <a:pt x="5298814" y="2820153"/>
                    <a:pt x="5267859" y="2826748"/>
                    <a:pt x="5236130" y="2835515"/>
                  </a:cubicBezTo>
                  <a:cubicBezTo>
                    <a:pt x="5161654" y="2856150"/>
                    <a:pt x="5088496" y="2885243"/>
                    <a:pt x="5017744" y="2913328"/>
                  </a:cubicBezTo>
                  <a:cubicBezTo>
                    <a:pt x="4987023" y="2925509"/>
                    <a:pt x="4955293" y="2938154"/>
                    <a:pt x="4923874" y="2949946"/>
                  </a:cubicBezTo>
                  <a:cubicBezTo>
                    <a:pt x="4646217" y="3053823"/>
                    <a:pt x="4345753" y="3107818"/>
                    <a:pt x="4048392" y="3107818"/>
                  </a:cubicBezTo>
                  <a:lnTo>
                    <a:pt x="4048392" y="3107973"/>
                  </a:lnTo>
                  <a:lnTo>
                    <a:pt x="3947112" y="3105669"/>
                  </a:lnTo>
                  <a:lnTo>
                    <a:pt x="3929078" y="3170044"/>
                  </a:lnTo>
                  <a:lnTo>
                    <a:pt x="4079272" y="3197100"/>
                  </a:lnTo>
                  <a:cubicBezTo>
                    <a:pt x="4245003" y="3215751"/>
                    <a:pt x="4425854" y="3203527"/>
                    <a:pt x="4619142" y="3160414"/>
                  </a:cubicBezTo>
                  <a:cubicBezTo>
                    <a:pt x="4843967" y="3110300"/>
                    <a:pt x="5055370" y="3027601"/>
                    <a:pt x="5288651" y="2932568"/>
                  </a:cubicBezTo>
                  <a:cubicBezTo>
                    <a:pt x="5336770" y="2912959"/>
                    <a:pt x="5389732" y="2891387"/>
                    <a:pt x="5433563" y="2857736"/>
                  </a:cubicBezTo>
                  <a:lnTo>
                    <a:pt x="5458731" y="2833956"/>
                  </a:lnTo>
                  <a:lnTo>
                    <a:pt x="5480180" y="2793478"/>
                  </a:lnTo>
                  <a:close/>
                  <a:moveTo>
                    <a:pt x="2412078" y="2744074"/>
                  </a:moveTo>
                  <a:lnTo>
                    <a:pt x="2429540" y="2812363"/>
                  </a:lnTo>
                  <a:lnTo>
                    <a:pt x="2550261" y="2861997"/>
                  </a:lnTo>
                  <a:cubicBezTo>
                    <a:pt x="2572099" y="2868349"/>
                    <a:pt x="2594277" y="2873537"/>
                    <a:pt x="2616644" y="2877516"/>
                  </a:cubicBezTo>
                  <a:lnTo>
                    <a:pt x="2674285" y="2884567"/>
                  </a:lnTo>
                  <a:lnTo>
                    <a:pt x="2633525" y="2796587"/>
                  </a:lnTo>
                  <a:lnTo>
                    <a:pt x="2491145" y="2774528"/>
                  </a:lnTo>
                  <a:cubicBezTo>
                    <a:pt x="2475784" y="2771268"/>
                    <a:pt x="2459338" y="2767428"/>
                    <a:pt x="2443502" y="2761642"/>
                  </a:cubicBezTo>
                  <a:close/>
                  <a:moveTo>
                    <a:pt x="2101896" y="2731509"/>
                  </a:moveTo>
                  <a:lnTo>
                    <a:pt x="2094294" y="2803214"/>
                  </a:lnTo>
                  <a:cubicBezTo>
                    <a:pt x="2075529" y="2889057"/>
                    <a:pt x="2032283" y="2962572"/>
                    <a:pt x="1994405" y="3014008"/>
                  </a:cubicBezTo>
                  <a:cubicBezTo>
                    <a:pt x="1931412" y="3099500"/>
                    <a:pt x="1850573" y="3171415"/>
                    <a:pt x="1772452" y="3241001"/>
                  </a:cubicBezTo>
                  <a:lnTo>
                    <a:pt x="1768262" y="3244726"/>
                  </a:lnTo>
                  <a:cubicBezTo>
                    <a:pt x="1725031" y="3283245"/>
                    <a:pt x="1682367" y="3324422"/>
                    <a:pt x="1662036" y="3372943"/>
                  </a:cubicBezTo>
                  <a:lnTo>
                    <a:pt x="1652799" y="3412038"/>
                  </a:lnTo>
                  <a:lnTo>
                    <a:pt x="1741185" y="3514372"/>
                  </a:lnTo>
                  <a:lnTo>
                    <a:pt x="1750632" y="3468847"/>
                  </a:lnTo>
                  <a:cubicBezTo>
                    <a:pt x="1767200" y="3412273"/>
                    <a:pt x="1798518" y="3352928"/>
                    <a:pt x="1839480" y="3302134"/>
                  </a:cubicBezTo>
                  <a:cubicBezTo>
                    <a:pt x="1865236" y="3270173"/>
                    <a:pt x="1893863" y="3239760"/>
                    <a:pt x="1921560" y="3210437"/>
                  </a:cubicBezTo>
                  <a:cubicBezTo>
                    <a:pt x="1946151" y="3184293"/>
                    <a:pt x="1971597" y="3157295"/>
                    <a:pt x="1994871" y="3129368"/>
                  </a:cubicBezTo>
                  <a:cubicBezTo>
                    <a:pt x="2058990" y="3052389"/>
                    <a:pt x="2110062" y="2964066"/>
                    <a:pt x="2145270" y="2870026"/>
                  </a:cubicBezTo>
                  <a:lnTo>
                    <a:pt x="2170638" y="2788573"/>
                  </a:lnTo>
                  <a:lnTo>
                    <a:pt x="2144832" y="2756773"/>
                  </a:lnTo>
                  <a:close/>
                  <a:moveTo>
                    <a:pt x="2047223" y="2714356"/>
                  </a:moveTo>
                  <a:lnTo>
                    <a:pt x="2021171" y="2800014"/>
                  </a:lnTo>
                  <a:cubicBezTo>
                    <a:pt x="1983075" y="2899521"/>
                    <a:pt x="1923945" y="2991859"/>
                    <a:pt x="1849410" y="3066917"/>
                  </a:cubicBezTo>
                  <a:cubicBezTo>
                    <a:pt x="1825903" y="3090578"/>
                    <a:pt x="1800147" y="3113541"/>
                    <a:pt x="1775167" y="3135729"/>
                  </a:cubicBezTo>
                  <a:cubicBezTo>
                    <a:pt x="1721172" y="3183788"/>
                    <a:pt x="1665780" y="3233114"/>
                    <a:pt x="1629481" y="3293163"/>
                  </a:cubicBezTo>
                  <a:lnTo>
                    <a:pt x="1602057" y="3353290"/>
                  </a:lnTo>
                  <a:lnTo>
                    <a:pt x="1646503" y="3404748"/>
                  </a:lnTo>
                  <a:lnTo>
                    <a:pt x="1654503" y="3370461"/>
                  </a:lnTo>
                  <a:cubicBezTo>
                    <a:pt x="1675308" y="3320257"/>
                    <a:pt x="1718902" y="3278104"/>
                    <a:pt x="1763064" y="3238829"/>
                  </a:cubicBezTo>
                  <a:lnTo>
                    <a:pt x="1767253" y="3235106"/>
                  </a:lnTo>
                  <a:cubicBezTo>
                    <a:pt x="1845143" y="3165829"/>
                    <a:pt x="1925670" y="3094146"/>
                    <a:pt x="1988122" y="3009353"/>
                  </a:cubicBezTo>
                  <a:cubicBezTo>
                    <a:pt x="2025476" y="2958616"/>
                    <a:pt x="2068111" y="2886191"/>
                    <a:pt x="2086635" y="2801733"/>
                  </a:cubicBezTo>
                  <a:lnTo>
                    <a:pt x="2094585" y="2727206"/>
                  </a:lnTo>
                  <a:lnTo>
                    <a:pt x="2093533" y="2726587"/>
                  </a:lnTo>
                  <a:close/>
                  <a:moveTo>
                    <a:pt x="5513916" y="2710396"/>
                  </a:moveTo>
                  <a:lnTo>
                    <a:pt x="5439102" y="2739239"/>
                  </a:lnTo>
                  <a:cubicBezTo>
                    <a:pt x="5345239" y="2770596"/>
                    <a:pt x="5247591" y="2790437"/>
                    <a:pt x="5152343" y="2809756"/>
                  </a:cubicBezTo>
                  <a:cubicBezTo>
                    <a:pt x="4954982" y="2849788"/>
                    <a:pt x="4752190" y="2882760"/>
                    <a:pt x="4556070" y="2914646"/>
                  </a:cubicBezTo>
                  <a:cubicBezTo>
                    <a:pt x="4458049" y="2930588"/>
                    <a:pt x="4358359" y="2946801"/>
                    <a:pt x="4258525" y="2964034"/>
                  </a:cubicBezTo>
                  <a:lnTo>
                    <a:pt x="3971853" y="3017346"/>
                  </a:lnTo>
                  <a:lnTo>
                    <a:pt x="3949376" y="3097584"/>
                  </a:lnTo>
                  <a:lnTo>
                    <a:pt x="4186540" y="3096379"/>
                  </a:lnTo>
                  <a:cubicBezTo>
                    <a:pt x="4437239" y="3082347"/>
                    <a:pt x="4687315" y="3030316"/>
                    <a:pt x="4921158" y="2942808"/>
                  </a:cubicBezTo>
                  <a:cubicBezTo>
                    <a:pt x="4952500" y="2931093"/>
                    <a:pt x="4984230" y="2918449"/>
                    <a:pt x="5014874" y="2906268"/>
                  </a:cubicBezTo>
                  <a:cubicBezTo>
                    <a:pt x="5085859" y="2878105"/>
                    <a:pt x="5159171" y="2848935"/>
                    <a:pt x="5234035" y="2828143"/>
                  </a:cubicBezTo>
                  <a:cubicBezTo>
                    <a:pt x="5265998" y="2819299"/>
                    <a:pt x="5297107" y="2812630"/>
                    <a:pt x="5327208" y="2806189"/>
                  </a:cubicBezTo>
                  <a:cubicBezTo>
                    <a:pt x="5358279" y="2799555"/>
                    <a:pt x="5388496" y="2793094"/>
                    <a:pt x="5418451" y="2784544"/>
                  </a:cubicBezTo>
                  <a:lnTo>
                    <a:pt x="5495790" y="2755035"/>
                  </a:lnTo>
                  <a:close/>
                  <a:moveTo>
                    <a:pt x="256042" y="2683874"/>
                  </a:moveTo>
                  <a:lnTo>
                    <a:pt x="156429" y="2694083"/>
                  </a:lnTo>
                  <a:lnTo>
                    <a:pt x="185941" y="2798880"/>
                  </a:lnTo>
                  <a:lnTo>
                    <a:pt x="307443" y="2797902"/>
                  </a:lnTo>
                  <a:cubicBezTo>
                    <a:pt x="438468" y="2807122"/>
                    <a:pt x="567899" y="2843995"/>
                    <a:pt x="694100" y="2879954"/>
                  </a:cubicBezTo>
                  <a:cubicBezTo>
                    <a:pt x="768033" y="2901055"/>
                    <a:pt x="844527" y="2922856"/>
                    <a:pt x="920166" y="2938760"/>
                  </a:cubicBezTo>
                  <a:cubicBezTo>
                    <a:pt x="954535" y="2945974"/>
                    <a:pt x="994565" y="2953421"/>
                    <a:pt x="1034285" y="2949776"/>
                  </a:cubicBezTo>
                  <a:cubicBezTo>
                    <a:pt x="1055271" y="2947875"/>
                    <a:pt x="1074704" y="2942852"/>
                    <a:pt x="1091772" y="2935083"/>
                  </a:cubicBezTo>
                  <a:lnTo>
                    <a:pt x="1134652" y="2904221"/>
                  </a:lnTo>
                  <a:lnTo>
                    <a:pt x="1126229" y="2895820"/>
                  </a:lnTo>
                  <a:lnTo>
                    <a:pt x="1047918" y="2825356"/>
                  </a:lnTo>
                  <a:lnTo>
                    <a:pt x="1048095" y="2825881"/>
                  </a:lnTo>
                  <a:cubicBezTo>
                    <a:pt x="1018382" y="2835888"/>
                    <a:pt x="985955" y="2840854"/>
                    <a:pt x="951122" y="2840854"/>
                  </a:cubicBezTo>
                  <a:cubicBezTo>
                    <a:pt x="906979" y="2840854"/>
                    <a:pt x="858880" y="2832864"/>
                    <a:pt x="807290" y="2816881"/>
                  </a:cubicBezTo>
                  <a:cubicBezTo>
                    <a:pt x="764854" y="2803771"/>
                    <a:pt x="723193" y="2786703"/>
                    <a:pt x="682852" y="2770180"/>
                  </a:cubicBezTo>
                  <a:cubicBezTo>
                    <a:pt x="649493" y="2756525"/>
                    <a:pt x="615048" y="2742407"/>
                    <a:pt x="580448" y="2730614"/>
                  </a:cubicBezTo>
                  <a:cubicBezTo>
                    <a:pt x="476240" y="2695177"/>
                    <a:pt x="365836" y="2679423"/>
                    <a:pt x="256042" y="2683874"/>
                  </a:cubicBezTo>
                  <a:close/>
                  <a:moveTo>
                    <a:pt x="1936652" y="2678524"/>
                  </a:moveTo>
                  <a:lnTo>
                    <a:pt x="1912403" y="2756009"/>
                  </a:lnTo>
                  <a:cubicBezTo>
                    <a:pt x="1874099" y="2840963"/>
                    <a:pt x="1807944" y="2914145"/>
                    <a:pt x="1743359" y="2985536"/>
                  </a:cubicBezTo>
                  <a:cubicBezTo>
                    <a:pt x="1679414" y="3056288"/>
                    <a:pt x="1613812" y="3128829"/>
                    <a:pt x="1575908" y="3212554"/>
                  </a:cubicBezTo>
                  <a:lnTo>
                    <a:pt x="1549712" y="3295934"/>
                  </a:lnTo>
                  <a:lnTo>
                    <a:pt x="1595360" y="3345535"/>
                  </a:lnTo>
                  <a:lnTo>
                    <a:pt x="1596557" y="3346921"/>
                  </a:lnTo>
                  <a:lnTo>
                    <a:pt x="1622647" y="3289582"/>
                  </a:lnTo>
                  <a:cubicBezTo>
                    <a:pt x="1659496" y="3228421"/>
                    <a:pt x="1715469" y="3178572"/>
                    <a:pt x="1770046" y="3129989"/>
                  </a:cubicBezTo>
                  <a:cubicBezTo>
                    <a:pt x="1794872" y="3107878"/>
                    <a:pt x="1820628" y="3084993"/>
                    <a:pt x="1843902" y="3061487"/>
                  </a:cubicBezTo>
                  <a:cubicBezTo>
                    <a:pt x="1917680" y="2987185"/>
                    <a:pt x="1976228" y="2895777"/>
                    <a:pt x="2013949" y="2797277"/>
                  </a:cubicBezTo>
                  <a:lnTo>
                    <a:pt x="2039775" y="2712388"/>
                  </a:lnTo>
                  <a:lnTo>
                    <a:pt x="2031877" y="2710303"/>
                  </a:lnTo>
                  <a:cubicBezTo>
                    <a:pt x="2014228" y="2706385"/>
                    <a:pt x="1996288" y="2702408"/>
                    <a:pt x="1978843" y="2696996"/>
                  </a:cubicBezTo>
                  <a:close/>
                  <a:moveTo>
                    <a:pt x="3485024" y="2671604"/>
                  </a:moveTo>
                  <a:lnTo>
                    <a:pt x="3482690" y="2744210"/>
                  </a:lnTo>
                  <a:cubicBezTo>
                    <a:pt x="3473773" y="2842239"/>
                    <a:pt x="3447445" y="2945037"/>
                    <a:pt x="3404097" y="3050931"/>
                  </a:cubicBezTo>
                  <a:cubicBezTo>
                    <a:pt x="3350645" y="3181497"/>
                    <a:pt x="3277876" y="3302520"/>
                    <a:pt x="3207201" y="3413764"/>
                  </a:cubicBezTo>
                  <a:cubicBezTo>
                    <a:pt x="3160538" y="3487308"/>
                    <a:pt x="3109205" y="3568185"/>
                    <a:pt x="3092804" y="3653938"/>
                  </a:cubicBezTo>
                  <a:lnTo>
                    <a:pt x="3090003" y="3728229"/>
                  </a:lnTo>
                  <a:lnTo>
                    <a:pt x="3095254" y="3739674"/>
                  </a:lnTo>
                  <a:lnTo>
                    <a:pt x="3143684" y="3845436"/>
                  </a:lnTo>
                  <a:lnTo>
                    <a:pt x="3142225" y="3783907"/>
                  </a:lnTo>
                  <a:cubicBezTo>
                    <a:pt x="3151320" y="3701107"/>
                    <a:pt x="3190405" y="3621482"/>
                    <a:pt x="3230320" y="3551544"/>
                  </a:cubicBezTo>
                  <a:cubicBezTo>
                    <a:pt x="3261894" y="3496153"/>
                    <a:pt x="3296262" y="3441227"/>
                    <a:pt x="3329466" y="3388088"/>
                  </a:cubicBezTo>
                  <a:cubicBezTo>
                    <a:pt x="3370272" y="3322846"/>
                    <a:pt x="3412475" y="3255431"/>
                    <a:pt x="3449714" y="3186773"/>
                  </a:cubicBezTo>
                  <a:cubicBezTo>
                    <a:pt x="3509644" y="3076282"/>
                    <a:pt x="3548715" y="2975085"/>
                    <a:pt x="3567974" y="2880008"/>
                  </a:cubicBezTo>
                  <a:lnTo>
                    <a:pt x="3577897" y="2807186"/>
                  </a:lnTo>
                  <a:close/>
                  <a:moveTo>
                    <a:pt x="1885026" y="2636483"/>
                  </a:moveTo>
                  <a:lnTo>
                    <a:pt x="1858476" y="2708521"/>
                  </a:lnTo>
                  <a:cubicBezTo>
                    <a:pt x="1818514" y="2790026"/>
                    <a:pt x="1755676" y="2861157"/>
                    <a:pt x="1694407" y="2930455"/>
                  </a:cubicBezTo>
                  <a:cubicBezTo>
                    <a:pt x="1631335" y="3001847"/>
                    <a:pt x="1566605" y="3075073"/>
                    <a:pt x="1527774" y="3159163"/>
                  </a:cubicBezTo>
                  <a:lnTo>
                    <a:pt x="1500258" y="3242196"/>
                  </a:lnTo>
                  <a:lnTo>
                    <a:pt x="1543729" y="3289434"/>
                  </a:lnTo>
                  <a:lnTo>
                    <a:pt x="1568663" y="3209832"/>
                  </a:lnTo>
                  <a:cubicBezTo>
                    <a:pt x="1606984" y="3124912"/>
                    <a:pt x="1673169" y="3051731"/>
                    <a:pt x="1737696" y="2980339"/>
                  </a:cubicBezTo>
                  <a:cubicBezTo>
                    <a:pt x="1801699" y="2909587"/>
                    <a:pt x="1867316" y="2837001"/>
                    <a:pt x="1905191" y="2753255"/>
                  </a:cubicBezTo>
                  <a:lnTo>
                    <a:pt x="1929596" y="2675434"/>
                  </a:lnTo>
                  <a:lnTo>
                    <a:pt x="1928775" y="2675075"/>
                  </a:lnTo>
                  <a:cubicBezTo>
                    <a:pt x="1916945" y="2667763"/>
                    <a:pt x="1906224" y="2659119"/>
                    <a:pt x="1896352" y="2649502"/>
                  </a:cubicBezTo>
                  <a:close/>
                  <a:moveTo>
                    <a:pt x="2361991" y="2602655"/>
                  </a:moveTo>
                  <a:lnTo>
                    <a:pt x="2406296" y="2721465"/>
                  </a:lnTo>
                  <a:lnTo>
                    <a:pt x="2409478" y="2733905"/>
                  </a:lnTo>
                  <a:lnTo>
                    <a:pt x="2446169" y="2754421"/>
                  </a:lnTo>
                  <a:cubicBezTo>
                    <a:pt x="2461258" y="2759927"/>
                    <a:pt x="2477181" y="2763629"/>
                    <a:pt x="2492774" y="2766924"/>
                  </a:cubicBezTo>
                  <a:lnTo>
                    <a:pt x="2629629" y="2788178"/>
                  </a:lnTo>
                  <a:lnTo>
                    <a:pt x="2591458" y="2705786"/>
                  </a:lnTo>
                  <a:lnTo>
                    <a:pt x="2542961" y="2700005"/>
                  </a:lnTo>
                  <a:cubicBezTo>
                    <a:pt x="2486180" y="2688323"/>
                    <a:pt x="2432651" y="2662460"/>
                    <a:pt x="2388198" y="2624643"/>
                  </a:cubicBezTo>
                  <a:cubicBezTo>
                    <a:pt x="2385405" y="2622317"/>
                    <a:pt x="2382689" y="2619835"/>
                    <a:pt x="2379897" y="2617430"/>
                  </a:cubicBezTo>
                  <a:close/>
                  <a:moveTo>
                    <a:pt x="5544622" y="2601547"/>
                  </a:moveTo>
                  <a:lnTo>
                    <a:pt x="5504900" y="2638676"/>
                  </a:lnTo>
                  <a:cubicBezTo>
                    <a:pt x="5429733" y="2690315"/>
                    <a:pt x="5331067" y="2712997"/>
                    <a:pt x="5232793" y="2729001"/>
                  </a:cubicBezTo>
                  <a:cubicBezTo>
                    <a:pt x="5023175" y="2763138"/>
                    <a:pt x="4809289" y="2784932"/>
                    <a:pt x="4597032" y="2793852"/>
                  </a:cubicBezTo>
                  <a:cubicBezTo>
                    <a:pt x="4579577" y="2794551"/>
                    <a:pt x="4562044" y="2795249"/>
                    <a:pt x="4544511" y="2795947"/>
                  </a:cubicBezTo>
                  <a:cubicBezTo>
                    <a:pt x="4383360" y="2802059"/>
                    <a:pt x="4217397" y="2808345"/>
                    <a:pt x="4070843" y="2868812"/>
                  </a:cubicBezTo>
                  <a:lnTo>
                    <a:pt x="4011480" y="2897156"/>
                  </a:lnTo>
                  <a:lnTo>
                    <a:pt x="3978576" y="2993346"/>
                  </a:lnTo>
                  <a:lnTo>
                    <a:pt x="3974161" y="3009107"/>
                  </a:lnTo>
                  <a:lnTo>
                    <a:pt x="4257157" y="2956507"/>
                  </a:lnTo>
                  <a:cubicBezTo>
                    <a:pt x="4357041" y="2939278"/>
                    <a:pt x="4456769" y="2923064"/>
                    <a:pt x="4554829" y="2907121"/>
                  </a:cubicBezTo>
                  <a:cubicBezTo>
                    <a:pt x="4750871" y="2875234"/>
                    <a:pt x="4953585" y="2842262"/>
                    <a:pt x="5150792" y="2802233"/>
                  </a:cubicBezTo>
                  <a:cubicBezTo>
                    <a:pt x="5245691" y="2782973"/>
                    <a:pt x="5343034" y="2763195"/>
                    <a:pt x="5436438" y="2731987"/>
                  </a:cubicBezTo>
                  <a:lnTo>
                    <a:pt x="5517169" y="2700855"/>
                  </a:lnTo>
                  <a:lnTo>
                    <a:pt x="5542075" y="2616239"/>
                  </a:lnTo>
                  <a:close/>
                  <a:moveTo>
                    <a:pt x="291862" y="2575257"/>
                  </a:moveTo>
                  <a:cubicBezTo>
                    <a:pt x="262600" y="2575300"/>
                    <a:pt x="233342" y="2577077"/>
                    <a:pt x="204284" y="2580589"/>
                  </a:cubicBezTo>
                  <a:lnTo>
                    <a:pt x="128363" y="2594424"/>
                  </a:lnTo>
                  <a:lnTo>
                    <a:pt x="154292" y="2686493"/>
                  </a:lnTo>
                  <a:lnTo>
                    <a:pt x="255709" y="2676078"/>
                  </a:lnTo>
                  <a:cubicBezTo>
                    <a:pt x="366441" y="2671572"/>
                    <a:pt x="477849" y="2687458"/>
                    <a:pt x="582930" y="2723245"/>
                  </a:cubicBezTo>
                  <a:cubicBezTo>
                    <a:pt x="617763" y="2735113"/>
                    <a:pt x="652364" y="2749234"/>
                    <a:pt x="685801" y="2762966"/>
                  </a:cubicBezTo>
                  <a:cubicBezTo>
                    <a:pt x="725986" y="2779412"/>
                    <a:pt x="767491" y="2796477"/>
                    <a:pt x="809539" y="2809434"/>
                  </a:cubicBezTo>
                  <a:cubicBezTo>
                    <a:pt x="877731" y="2830497"/>
                    <a:pt x="939465" y="2837508"/>
                    <a:pt x="993792" y="2830370"/>
                  </a:cubicBezTo>
                  <a:lnTo>
                    <a:pt x="1041387" y="2819478"/>
                  </a:lnTo>
                  <a:lnTo>
                    <a:pt x="907618" y="2699114"/>
                  </a:lnTo>
                  <a:lnTo>
                    <a:pt x="865367" y="2664134"/>
                  </a:lnTo>
                  <a:lnTo>
                    <a:pt x="816986" y="2668469"/>
                  </a:lnTo>
                  <a:cubicBezTo>
                    <a:pt x="731183" y="2668469"/>
                    <a:pt x="641502" y="2643568"/>
                    <a:pt x="554148" y="2619289"/>
                  </a:cubicBezTo>
                  <a:cubicBezTo>
                    <a:pt x="523427" y="2610755"/>
                    <a:pt x="494490" y="2602688"/>
                    <a:pt x="465864" y="2595784"/>
                  </a:cubicBezTo>
                  <a:cubicBezTo>
                    <a:pt x="408920" y="2582016"/>
                    <a:pt x="350386" y="2575169"/>
                    <a:pt x="291862" y="2575257"/>
                  </a:cubicBezTo>
                  <a:close/>
                  <a:moveTo>
                    <a:pt x="5553807" y="2548566"/>
                  </a:moveTo>
                  <a:lnTo>
                    <a:pt x="5533876" y="2571018"/>
                  </a:lnTo>
                  <a:cubicBezTo>
                    <a:pt x="5493503" y="2609297"/>
                    <a:pt x="5443595" y="2636987"/>
                    <a:pt x="5389193" y="2650716"/>
                  </a:cubicBezTo>
                  <a:cubicBezTo>
                    <a:pt x="5333414" y="2664755"/>
                    <a:pt x="5275462" y="2663824"/>
                    <a:pt x="5219450" y="2662972"/>
                  </a:cubicBezTo>
                  <a:lnTo>
                    <a:pt x="4401687" y="2649708"/>
                  </a:lnTo>
                  <a:cubicBezTo>
                    <a:pt x="4319823" y="2648369"/>
                    <a:pt x="4229753" y="2646900"/>
                    <a:pt x="4144309" y="2665164"/>
                  </a:cubicBezTo>
                  <a:lnTo>
                    <a:pt x="4084570" y="2683483"/>
                  </a:lnTo>
                  <a:lnTo>
                    <a:pt x="4014968" y="2886961"/>
                  </a:lnTo>
                  <a:lnTo>
                    <a:pt x="4067695" y="2861776"/>
                  </a:lnTo>
                  <a:cubicBezTo>
                    <a:pt x="4215517" y="2800726"/>
                    <a:pt x="4382234" y="2794376"/>
                    <a:pt x="4544201" y="2788267"/>
                  </a:cubicBezTo>
                  <a:cubicBezTo>
                    <a:pt x="4561733" y="2787569"/>
                    <a:pt x="4579266" y="2786949"/>
                    <a:pt x="4596722" y="2786174"/>
                  </a:cubicBezTo>
                  <a:cubicBezTo>
                    <a:pt x="4808590" y="2777332"/>
                    <a:pt x="5022166" y="2755530"/>
                    <a:pt x="5231552" y="2721397"/>
                  </a:cubicBezTo>
                  <a:cubicBezTo>
                    <a:pt x="5328662" y="2705568"/>
                    <a:pt x="5426078" y="2683235"/>
                    <a:pt x="5500004" y="2632645"/>
                  </a:cubicBezTo>
                  <a:lnTo>
                    <a:pt x="5546795" y="2589015"/>
                  </a:lnTo>
                  <a:close/>
                  <a:moveTo>
                    <a:pt x="3384739" y="2542239"/>
                  </a:moveTo>
                  <a:lnTo>
                    <a:pt x="3377687" y="2654178"/>
                  </a:lnTo>
                  <a:cubicBezTo>
                    <a:pt x="3356512" y="2788051"/>
                    <a:pt x="3301789" y="2913773"/>
                    <a:pt x="3252041" y="3015014"/>
                  </a:cubicBezTo>
                  <a:cubicBezTo>
                    <a:pt x="3233267" y="3053183"/>
                    <a:pt x="3213484" y="3091661"/>
                    <a:pt x="3194245" y="3128898"/>
                  </a:cubicBezTo>
                  <a:cubicBezTo>
                    <a:pt x="3135440" y="3242861"/>
                    <a:pt x="3074618" y="3360781"/>
                    <a:pt x="3037768" y="3485291"/>
                  </a:cubicBezTo>
                  <a:cubicBezTo>
                    <a:pt x="3036371" y="3489868"/>
                    <a:pt x="3034975" y="3494601"/>
                    <a:pt x="3033501" y="3499333"/>
                  </a:cubicBezTo>
                  <a:cubicBezTo>
                    <a:pt x="3027721" y="3518146"/>
                    <a:pt x="3021825" y="3537269"/>
                    <a:pt x="3019430" y="3555762"/>
                  </a:cubicBezTo>
                  <a:lnTo>
                    <a:pt x="3019090" y="3573671"/>
                  </a:lnTo>
                  <a:lnTo>
                    <a:pt x="3082827" y="3712588"/>
                  </a:lnTo>
                  <a:lnTo>
                    <a:pt x="3084966" y="3653198"/>
                  </a:lnTo>
                  <a:cubicBezTo>
                    <a:pt x="3101475" y="3565867"/>
                    <a:pt x="3153420" y="3484089"/>
                    <a:pt x="3200607" y="3409731"/>
                  </a:cubicBezTo>
                  <a:cubicBezTo>
                    <a:pt x="3271049" y="3298718"/>
                    <a:pt x="3343663" y="3178085"/>
                    <a:pt x="3396882" y="3048065"/>
                  </a:cubicBezTo>
                  <a:cubicBezTo>
                    <a:pt x="3439939" y="2942864"/>
                    <a:pt x="3466064" y="2840896"/>
                    <a:pt x="3474930" y="2743663"/>
                  </a:cubicBezTo>
                  <a:lnTo>
                    <a:pt x="3477618" y="2660791"/>
                  </a:lnTo>
                  <a:lnTo>
                    <a:pt x="3450101" y="2620624"/>
                  </a:lnTo>
                  <a:close/>
                  <a:moveTo>
                    <a:pt x="1796459" y="2501984"/>
                  </a:moveTo>
                  <a:lnTo>
                    <a:pt x="1791346" y="2559659"/>
                  </a:lnTo>
                  <a:cubicBezTo>
                    <a:pt x="1776505" y="2637326"/>
                    <a:pt x="1740314" y="2710537"/>
                    <a:pt x="1701854" y="2779254"/>
                  </a:cubicBezTo>
                  <a:cubicBezTo>
                    <a:pt x="1634856" y="2898861"/>
                    <a:pt x="1473355" y="3110117"/>
                    <a:pt x="1432676" y="3162829"/>
                  </a:cubicBezTo>
                  <a:lnTo>
                    <a:pt x="1430132" y="3166115"/>
                  </a:lnTo>
                  <a:lnTo>
                    <a:pt x="1431468" y="3167447"/>
                  </a:lnTo>
                  <a:lnTo>
                    <a:pt x="1494303" y="3235724"/>
                  </a:lnTo>
                  <a:lnTo>
                    <a:pt x="1520549" y="3156344"/>
                  </a:lnTo>
                  <a:cubicBezTo>
                    <a:pt x="1559783" y="3071115"/>
                    <a:pt x="1624993" y="2997309"/>
                    <a:pt x="1688588" y="2925335"/>
                  </a:cubicBezTo>
                  <a:cubicBezTo>
                    <a:pt x="1749391" y="2856502"/>
                    <a:pt x="1811765" y="2785925"/>
                    <a:pt x="1851326" y="2705452"/>
                  </a:cubicBezTo>
                  <a:lnTo>
                    <a:pt x="1879253" y="2629848"/>
                  </a:lnTo>
                  <a:lnTo>
                    <a:pt x="1869020" y="2618083"/>
                  </a:lnTo>
                  <a:cubicBezTo>
                    <a:pt x="1852146" y="2595669"/>
                    <a:pt x="1837620" y="2570791"/>
                    <a:pt x="1823345" y="2546321"/>
                  </a:cubicBezTo>
                  <a:cubicBezTo>
                    <a:pt x="1814617" y="2531386"/>
                    <a:pt x="1806011" y="2516653"/>
                    <a:pt x="1797056" y="2502791"/>
                  </a:cubicBezTo>
                  <a:close/>
                  <a:moveTo>
                    <a:pt x="2312179" y="2495148"/>
                  </a:moveTo>
                  <a:lnTo>
                    <a:pt x="2357402" y="2590674"/>
                  </a:lnTo>
                  <a:lnTo>
                    <a:pt x="2364071" y="2594372"/>
                  </a:lnTo>
                  <a:cubicBezTo>
                    <a:pt x="2371402" y="2599705"/>
                    <a:pt x="2378268" y="2605717"/>
                    <a:pt x="2385017" y="2611612"/>
                  </a:cubicBezTo>
                  <a:cubicBezTo>
                    <a:pt x="2387732" y="2614018"/>
                    <a:pt x="2390447" y="2616422"/>
                    <a:pt x="2393240" y="2618749"/>
                  </a:cubicBezTo>
                  <a:cubicBezTo>
                    <a:pt x="2436704" y="2655691"/>
                    <a:pt x="2489027" y="2680987"/>
                    <a:pt x="2544546" y="2692407"/>
                  </a:cubicBezTo>
                  <a:lnTo>
                    <a:pt x="2587637" y="2697536"/>
                  </a:lnTo>
                  <a:lnTo>
                    <a:pt x="2542612" y="2600358"/>
                  </a:lnTo>
                  <a:lnTo>
                    <a:pt x="2538158" y="2600520"/>
                  </a:lnTo>
                  <a:lnTo>
                    <a:pt x="2538003" y="2600442"/>
                  </a:lnTo>
                  <a:cubicBezTo>
                    <a:pt x="2507204" y="2600442"/>
                    <a:pt x="2474466" y="2591599"/>
                    <a:pt x="2440409" y="2574146"/>
                  </a:cubicBezTo>
                  <a:cubicBezTo>
                    <a:pt x="2410773" y="2558942"/>
                    <a:pt x="2383465" y="2539007"/>
                    <a:pt x="2357011" y="2519685"/>
                  </a:cubicBezTo>
                  <a:lnTo>
                    <a:pt x="2347701" y="2512939"/>
                  </a:lnTo>
                  <a:cubicBezTo>
                    <a:pt x="2339827" y="2507235"/>
                    <a:pt x="2331682" y="2501630"/>
                    <a:pt x="2323274" y="2497614"/>
                  </a:cubicBezTo>
                  <a:close/>
                  <a:moveTo>
                    <a:pt x="304004" y="2484546"/>
                  </a:moveTo>
                  <a:cubicBezTo>
                    <a:pt x="267528" y="2483066"/>
                    <a:pt x="230839" y="2483539"/>
                    <a:pt x="194747" y="2485996"/>
                  </a:cubicBezTo>
                  <a:lnTo>
                    <a:pt x="101161" y="2497825"/>
                  </a:lnTo>
                  <a:lnTo>
                    <a:pt x="126258" y="2586948"/>
                  </a:lnTo>
                  <a:lnTo>
                    <a:pt x="203320" y="2572934"/>
                  </a:lnTo>
                  <a:cubicBezTo>
                    <a:pt x="291408" y="2562312"/>
                    <a:pt x="381360" y="2567432"/>
                    <a:pt x="467647" y="2588260"/>
                  </a:cubicBezTo>
                  <a:cubicBezTo>
                    <a:pt x="496430" y="2595241"/>
                    <a:pt x="525443" y="2603309"/>
                    <a:pt x="556243" y="2611841"/>
                  </a:cubicBezTo>
                  <a:cubicBezTo>
                    <a:pt x="639214" y="2634880"/>
                    <a:pt x="724324" y="2658529"/>
                    <a:pt x="805712" y="2660570"/>
                  </a:cubicBezTo>
                  <a:lnTo>
                    <a:pt x="856468" y="2656769"/>
                  </a:lnTo>
                  <a:lnTo>
                    <a:pt x="742587" y="2562502"/>
                  </a:lnTo>
                  <a:lnTo>
                    <a:pt x="704113" y="2533581"/>
                  </a:lnTo>
                  <a:lnTo>
                    <a:pt x="657330" y="2540785"/>
                  </a:lnTo>
                  <a:lnTo>
                    <a:pt x="657330" y="2540707"/>
                  </a:lnTo>
                  <a:cubicBezTo>
                    <a:pt x="618773" y="2540707"/>
                    <a:pt x="570751" y="2532637"/>
                    <a:pt x="513885" y="2516578"/>
                  </a:cubicBezTo>
                  <a:cubicBezTo>
                    <a:pt x="449068" y="2498268"/>
                    <a:pt x="376958" y="2487503"/>
                    <a:pt x="304004" y="2484546"/>
                  </a:cubicBezTo>
                  <a:close/>
                  <a:moveTo>
                    <a:pt x="5563993" y="2464549"/>
                  </a:moveTo>
                  <a:lnTo>
                    <a:pt x="5535151" y="2492302"/>
                  </a:lnTo>
                  <a:cubicBezTo>
                    <a:pt x="5486749" y="2529895"/>
                    <a:pt x="5421873" y="2556981"/>
                    <a:pt x="5352110" y="2567570"/>
                  </a:cubicBezTo>
                  <a:cubicBezTo>
                    <a:pt x="5318828" y="2572610"/>
                    <a:pt x="5285236" y="2574472"/>
                    <a:pt x="5251567" y="2574472"/>
                  </a:cubicBezTo>
                  <a:lnTo>
                    <a:pt x="5251567" y="2574549"/>
                  </a:lnTo>
                  <a:cubicBezTo>
                    <a:pt x="5206804" y="2574549"/>
                    <a:pt x="5161963" y="2571291"/>
                    <a:pt x="5118053" y="2568112"/>
                  </a:cubicBezTo>
                  <a:lnTo>
                    <a:pt x="5103313" y="2567025"/>
                  </a:lnTo>
                  <a:cubicBezTo>
                    <a:pt x="4843656" y="2548488"/>
                    <a:pt x="4580042" y="2543137"/>
                    <a:pt x="4319841" y="2551048"/>
                  </a:cubicBezTo>
                  <a:cubicBezTo>
                    <a:pt x="4284000" y="2552134"/>
                    <a:pt x="4248643" y="2553530"/>
                    <a:pt x="4213946" y="2556827"/>
                  </a:cubicBezTo>
                  <a:lnTo>
                    <a:pt x="4124820" y="2571847"/>
                  </a:lnTo>
                  <a:lnTo>
                    <a:pt x="4106850" y="2618360"/>
                  </a:lnTo>
                  <a:lnTo>
                    <a:pt x="4087702" y="2674327"/>
                  </a:lnTo>
                  <a:lnTo>
                    <a:pt x="4142403" y="2657557"/>
                  </a:lnTo>
                  <a:cubicBezTo>
                    <a:pt x="4228774" y="2639063"/>
                    <a:pt x="4319454" y="2640517"/>
                    <a:pt x="4401843" y="2641797"/>
                  </a:cubicBezTo>
                  <a:lnTo>
                    <a:pt x="5219605" y="2655060"/>
                  </a:lnTo>
                  <a:cubicBezTo>
                    <a:pt x="5275152" y="2655991"/>
                    <a:pt x="5332638" y="2656920"/>
                    <a:pt x="5387331" y="2643115"/>
                  </a:cubicBezTo>
                  <a:cubicBezTo>
                    <a:pt x="5440395" y="2629735"/>
                    <a:pt x="5489096" y="2602701"/>
                    <a:pt x="5528523" y="2565347"/>
                  </a:cubicBezTo>
                  <a:lnTo>
                    <a:pt x="5556318" y="2534079"/>
                  </a:lnTo>
                  <a:lnTo>
                    <a:pt x="5563476" y="2492773"/>
                  </a:lnTo>
                  <a:close/>
                  <a:moveTo>
                    <a:pt x="3300723" y="2463834"/>
                  </a:moveTo>
                  <a:lnTo>
                    <a:pt x="3305122" y="2512659"/>
                  </a:lnTo>
                  <a:cubicBezTo>
                    <a:pt x="3306449" y="2579589"/>
                    <a:pt x="3294652" y="2654074"/>
                    <a:pt x="3271204" y="2722152"/>
                  </a:cubicBezTo>
                  <a:cubicBezTo>
                    <a:pt x="3242887" y="2804232"/>
                    <a:pt x="3201150" y="2880569"/>
                    <a:pt x="3157240" y="2958070"/>
                  </a:cubicBezTo>
                  <a:lnTo>
                    <a:pt x="3146224" y="2977466"/>
                  </a:lnTo>
                  <a:cubicBezTo>
                    <a:pt x="3078885" y="3096083"/>
                    <a:pt x="3009219" y="3218737"/>
                    <a:pt x="2982842" y="3353257"/>
                  </a:cubicBezTo>
                  <a:cubicBezTo>
                    <a:pt x="2978149" y="3377111"/>
                    <a:pt x="2975220" y="3399491"/>
                    <a:pt x="2974027" y="3420718"/>
                  </a:cubicBezTo>
                  <a:lnTo>
                    <a:pt x="2975560" y="3478721"/>
                  </a:lnTo>
                  <a:lnTo>
                    <a:pt x="3011789" y="3557752"/>
                  </a:lnTo>
                  <a:lnTo>
                    <a:pt x="3011827" y="3555190"/>
                  </a:lnTo>
                  <a:cubicBezTo>
                    <a:pt x="3014281" y="3535562"/>
                    <a:pt x="3020390" y="3515702"/>
                    <a:pt x="3026131" y="3497083"/>
                  </a:cubicBezTo>
                  <a:cubicBezTo>
                    <a:pt x="3027605" y="3492351"/>
                    <a:pt x="3029001" y="3487696"/>
                    <a:pt x="3030397" y="3483119"/>
                  </a:cubicBezTo>
                  <a:cubicBezTo>
                    <a:pt x="3067480" y="3357833"/>
                    <a:pt x="3128458" y="3239680"/>
                    <a:pt x="3187418" y="3125331"/>
                  </a:cubicBezTo>
                  <a:cubicBezTo>
                    <a:pt x="3206580" y="3088171"/>
                    <a:pt x="3226440" y="3049690"/>
                    <a:pt x="3245137" y="3011600"/>
                  </a:cubicBezTo>
                  <a:cubicBezTo>
                    <a:pt x="3294535" y="2910942"/>
                    <a:pt x="3348909" y="2786019"/>
                    <a:pt x="3369964" y="2653263"/>
                  </a:cubicBezTo>
                  <a:lnTo>
                    <a:pt x="3377474" y="2534648"/>
                  </a:lnTo>
                  <a:close/>
                  <a:moveTo>
                    <a:pt x="3237539" y="2421523"/>
                  </a:moveTo>
                  <a:lnTo>
                    <a:pt x="3240413" y="2427082"/>
                  </a:lnTo>
                  <a:cubicBezTo>
                    <a:pt x="3249758" y="2457943"/>
                    <a:pt x="3243897" y="2493975"/>
                    <a:pt x="3235983" y="2526733"/>
                  </a:cubicBezTo>
                  <a:cubicBezTo>
                    <a:pt x="3209917" y="2634953"/>
                    <a:pt x="3173687" y="2734410"/>
                    <a:pt x="3128148" y="2822384"/>
                  </a:cubicBezTo>
                  <a:cubicBezTo>
                    <a:pt x="3113253" y="2851089"/>
                    <a:pt x="3096961" y="2879560"/>
                    <a:pt x="3081135" y="2907101"/>
                  </a:cubicBezTo>
                  <a:cubicBezTo>
                    <a:pt x="3061818" y="2940694"/>
                    <a:pt x="3041880" y="2975449"/>
                    <a:pt x="3024580" y="3010824"/>
                  </a:cubicBezTo>
                  <a:cubicBezTo>
                    <a:pt x="2979255" y="3103396"/>
                    <a:pt x="2950075" y="3204083"/>
                    <a:pt x="2938548" y="3306602"/>
                  </a:cubicBezTo>
                  <a:lnTo>
                    <a:pt x="2934111" y="3388303"/>
                  </a:lnTo>
                  <a:lnTo>
                    <a:pt x="2967380" y="3460876"/>
                  </a:lnTo>
                  <a:lnTo>
                    <a:pt x="2966298" y="3420368"/>
                  </a:lnTo>
                  <a:cubicBezTo>
                    <a:pt x="2967501" y="3398735"/>
                    <a:pt x="2970468" y="3375946"/>
                    <a:pt x="2975239" y="3351704"/>
                  </a:cubicBezTo>
                  <a:cubicBezTo>
                    <a:pt x="3001849" y="3216021"/>
                    <a:pt x="3071825" y="3092748"/>
                    <a:pt x="3139474" y="2973587"/>
                  </a:cubicBezTo>
                  <a:lnTo>
                    <a:pt x="3150490" y="2954270"/>
                  </a:lnTo>
                  <a:cubicBezTo>
                    <a:pt x="3194245" y="2877078"/>
                    <a:pt x="3235750" y="2801128"/>
                    <a:pt x="3263833" y="2719669"/>
                  </a:cubicBezTo>
                  <a:cubicBezTo>
                    <a:pt x="3286991" y="2652465"/>
                    <a:pt x="3298628" y="2578983"/>
                    <a:pt x="3297338" y="2513024"/>
                  </a:cubicBezTo>
                  <a:lnTo>
                    <a:pt x="3292364" y="2457641"/>
                  </a:lnTo>
                  <a:close/>
                  <a:moveTo>
                    <a:pt x="4278528" y="2418600"/>
                  </a:moveTo>
                  <a:lnTo>
                    <a:pt x="4278569" y="2418603"/>
                  </a:lnTo>
                  <a:lnTo>
                    <a:pt x="4278492" y="2418603"/>
                  </a:lnTo>
                  <a:close/>
                  <a:moveTo>
                    <a:pt x="1664985" y="2418022"/>
                  </a:moveTo>
                  <a:lnTo>
                    <a:pt x="1648251" y="2419439"/>
                  </a:lnTo>
                  <a:lnTo>
                    <a:pt x="1632461" y="2521933"/>
                  </a:lnTo>
                  <a:cubicBezTo>
                    <a:pt x="1610194" y="2644268"/>
                    <a:pt x="1572142" y="2790501"/>
                    <a:pt x="1507208" y="2924559"/>
                  </a:cubicBezTo>
                  <a:cubicBezTo>
                    <a:pt x="1485680" y="2969070"/>
                    <a:pt x="1449838" y="3024883"/>
                    <a:pt x="1405411" y="3069023"/>
                  </a:cubicBezTo>
                  <a:lnTo>
                    <a:pt x="1365912" y="3102078"/>
                  </a:lnTo>
                  <a:lnTo>
                    <a:pt x="1424537" y="3160536"/>
                  </a:lnTo>
                  <a:lnTo>
                    <a:pt x="1426456" y="3158063"/>
                  </a:lnTo>
                  <a:cubicBezTo>
                    <a:pt x="1467072" y="3105485"/>
                    <a:pt x="1628300" y="2894585"/>
                    <a:pt x="1695027" y="2775452"/>
                  </a:cubicBezTo>
                  <a:cubicBezTo>
                    <a:pt x="1733138" y="2707433"/>
                    <a:pt x="1768936" y="2635008"/>
                    <a:pt x="1783635" y="2558509"/>
                  </a:cubicBezTo>
                  <a:lnTo>
                    <a:pt x="1789533" y="2492636"/>
                  </a:lnTo>
                  <a:lnTo>
                    <a:pt x="1768681" y="2464491"/>
                  </a:lnTo>
                  <a:cubicBezTo>
                    <a:pt x="1748442" y="2441591"/>
                    <a:pt x="1724936" y="2424850"/>
                    <a:pt x="1694407" y="2419613"/>
                  </a:cubicBezTo>
                  <a:cubicBezTo>
                    <a:pt x="1684749" y="2417944"/>
                    <a:pt x="1674975" y="2417634"/>
                    <a:pt x="1664985" y="2418022"/>
                  </a:cubicBezTo>
                  <a:close/>
                  <a:moveTo>
                    <a:pt x="1527760" y="2412191"/>
                  </a:moveTo>
                  <a:lnTo>
                    <a:pt x="1493540" y="2568674"/>
                  </a:lnTo>
                  <a:cubicBezTo>
                    <a:pt x="1460966" y="2674343"/>
                    <a:pt x="1411655" y="2778260"/>
                    <a:pt x="1356661" y="2879377"/>
                  </a:cubicBezTo>
                  <a:lnTo>
                    <a:pt x="1278969" y="3015383"/>
                  </a:lnTo>
                  <a:lnTo>
                    <a:pt x="1360457" y="3096638"/>
                  </a:lnTo>
                  <a:lnTo>
                    <a:pt x="1400163" y="3063363"/>
                  </a:lnTo>
                  <a:cubicBezTo>
                    <a:pt x="1443773" y="3019976"/>
                    <a:pt x="1479047" y="2965035"/>
                    <a:pt x="1500226" y="2921223"/>
                  </a:cubicBezTo>
                  <a:cubicBezTo>
                    <a:pt x="1564811" y="2787864"/>
                    <a:pt x="1602645" y="2642329"/>
                    <a:pt x="1624825" y="2520529"/>
                  </a:cubicBezTo>
                  <a:lnTo>
                    <a:pt x="1640321" y="2420110"/>
                  </a:lnTo>
                  <a:lnTo>
                    <a:pt x="1634283" y="2420621"/>
                  </a:lnTo>
                  <a:cubicBezTo>
                    <a:pt x="1618767" y="2422252"/>
                    <a:pt x="1602786" y="2423958"/>
                    <a:pt x="1586572" y="2423415"/>
                  </a:cubicBezTo>
                  <a:cubicBezTo>
                    <a:pt x="1570126" y="2422794"/>
                    <a:pt x="1554319" y="2419942"/>
                    <a:pt x="1538454" y="2415714"/>
                  </a:cubicBezTo>
                  <a:close/>
                  <a:moveTo>
                    <a:pt x="425719" y="2407258"/>
                  </a:moveTo>
                  <a:lnTo>
                    <a:pt x="425755" y="2407261"/>
                  </a:lnTo>
                  <a:lnTo>
                    <a:pt x="425677" y="2407261"/>
                  </a:lnTo>
                  <a:close/>
                  <a:moveTo>
                    <a:pt x="3179685" y="2383607"/>
                  </a:moveTo>
                  <a:lnTo>
                    <a:pt x="3186381" y="2450596"/>
                  </a:lnTo>
                  <a:cubicBezTo>
                    <a:pt x="3184645" y="2478147"/>
                    <a:pt x="3178613" y="2507222"/>
                    <a:pt x="3168333" y="2537052"/>
                  </a:cubicBezTo>
                  <a:cubicBezTo>
                    <a:pt x="3153438" y="2580106"/>
                    <a:pt x="3131639" y="2620988"/>
                    <a:pt x="3110537" y="2660397"/>
                  </a:cubicBezTo>
                  <a:cubicBezTo>
                    <a:pt x="3106037" y="2668775"/>
                    <a:pt x="3101538" y="2677154"/>
                    <a:pt x="3097193" y="2685611"/>
                  </a:cubicBezTo>
                  <a:cubicBezTo>
                    <a:pt x="3044440" y="2785922"/>
                    <a:pt x="2999521" y="2892283"/>
                    <a:pt x="2956077" y="2995075"/>
                  </a:cubicBezTo>
                  <a:cubicBezTo>
                    <a:pt x="2920701" y="3078802"/>
                    <a:pt x="2890867" y="3156333"/>
                    <a:pt x="2887227" y="3232575"/>
                  </a:cubicBezTo>
                  <a:lnTo>
                    <a:pt x="2892217" y="3297334"/>
                  </a:lnTo>
                  <a:lnTo>
                    <a:pt x="2901316" y="3316767"/>
                  </a:lnTo>
                  <a:lnTo>
                    <a:pt x="2927173" y="3373171"/>
                  </a:lnTo>
                  <a:lnTo>
                    <a:pt x="2930834" y="3305720"/>
                  </a:lnTo>
                  <a:cubicBezTo>
                    <a:pt x="2942453" y="3202313"/>
                    <a:pt x="2971866" y="3100740"/>
                    <a:pt x="3017598" y="3007411"/>
                  </a:cubicBezTo>
                  <a:cubicBezTo>
                    <a:pt x="3035053" y="2971881"/>
                    <a:pt x="3055069" y="2936970"/>
                    <a:pt x="3074386" y="2903222"/>
                  </a:cubicBezTo>
                  <a:cubicBezTo>
                    <a:pt x="3090134" y="2875759"/>
                    <a:pt x="3106426" y="2847365"/>
                    <a:pt x="3121244" y="2818816"/>
                  </a:cubicBezTo>
                  <a:cubicBezTo>
                    <a:pt x="3166472" y="2731463"/>
                    <a:pt x="3202546" y="2632548"/>
                    <a:pt x="3228458" y="2524950"/>
                  </a:cubicBezTo>
                  <a:cubicBezTo>
                    <a:pt x="3236022" y="2493529"/>
                    <a:pt x="3241753" y="2459097"/>
                    <a:pt x="3233215" y="2430032"/>
                  </a:cubicBezTo>
                  <a:lnTo>
                    <a:pt x="3224488" y="2412926"/>
                  </a:lnTo>
                  <a:lnTo>
                    <a:pt x="3217441" y="2408284"/>
                  </a:lnTo>
                  <a:close/>
                  <a:moveTo>
                    <a:pt x="5565539" y="2380043"/>
                  </a:moveTo>
                  <a:lnTo>
                    <a:pt x="5557592" y="2388261"/>
                  </a:lnTo>
                  <a:cubicBezTo>
                    <a:pt x="5522096" y="2421254"/>
                    <a:pt x="5473366" y="2454760"/>
                    <a:pt x="5412156" y="2469891"/>
                  </a:cubicBezTo>
                  <a:cubicBezTo>
                    <a:pt x="5363514" y="2481918"/>
                    <a:pt x="5312545" y="2480754"/>
                    <a:pt x="5263204" y="2479667"/>
                  </a:cubicBezTo>
                  <a:lnTo>
                    <a:pt x="5261885" y="2479667"/>
                  </a:lnTo>
                  <a:cubicBezTo>
                    <a:pt x="5098581" y="2475944"/>
                    <a:pt x="4932562" y="2474547"/>
                    <a:pt x="4771973" y="2473151"/>
                  </a:cubicBezTo>
                  <a:lnTo>
                    <a:pt x="4528995" y="2471055"/>
                  </a:lnTo>
                  <a:cubicBezTo>
                    <a:pt x="4433107" y="2470240"/>
                    <a:pt x="4334819" y="2469382"/>
                    <a:pt x="4239106" y="2484847"/>
                  </a:cubicBezTo>
                  <a:lnTo>
                    <a:pt x="4150662" y="2504945"/>
                  </a:lnTo>
                  <a:lnTo>
                    <a:pt x="4128067" y="2563443"/>
                  </a:lnTo>
                  <a:lnTo>
                    <a:pt x="4213005" y="2549098"/>
                  </a:lnTo>
                  <a:cubicBezTo>
                    <a:pt x="4247983" y="2545773"/>
                    <a:pt x="4283573" y="2544377"/>
                    <a:pt x="4319608" y="2543291"/>
                  </a:cubicBezTo>
                  <a:cubicBezTo>
                    <a:pt x="4580119" y="2535379"/>
                    <a:pt x="4843966" y="2540732"/>
                    <a:pt x="5103856" y="2559270"/>
                  </a:cubicBezTo>
                  <a:lnTo>
                    <a:pt x="5118596" y="2560356"/>
                  </a:lnTo>
                  <a:cubicBezTo>
                    <a:pt x="5195167" y="2565862"/>
                    <a:pt x="5274376" y="2571602"/>
                    <a:pt x="5350946" y="2559967"/>
                  </a:cubicBezTo>
                  <a:cubicBezTo>
                    <a:pt x="5419371" y="2549555"/>
                    <a:pt x="5482865" y="2523113"/>
                    <a:pt x="5530169" y="2486433"/>
                  </a:cubicBezTo>
                  <a:lnTo>
                    <a:pt x="5564191" y="2453717"/>
                  </a:lnTo>
                  <a:close/>
                  <a:moveTo>
                    <a:pt x="2248569" y="2366871"/>
                  </a:moveTo>
                  <a:lnTo>
                    <a:pt x="2288818" y="2448246"/>
                  </a:lnTo>
                  <a:cubicBezTo>
                    <a:pt x="2293783" y="2457945"/>
                    <a:pt x="2298748" y="2467566"/>
                    <a:pt x="2303714" y="2477265"/>
                  </a:cubicBezTo>
                  <a:lnTo>
                    <a:pt x="2308062" y="2486450"/>
                  </a:lnTo>
                  <a:lnTo>
                    <a:pt x="2325883" y="2490186"/>
                  </a:lnTo>
                  <a:cubicBezTo>
                    <a:pt x="2335115" y="2494492"/>
                    <a:pt x="2343900" y="2500524"/>
                    <a:pt x="2352356" y="2506654"/>
                  </a:cubicBezTo>
                  <a:lnTo>
                    <a:pt x="2361666" y="2513404"/>
                  </a:lnTo>
                  <a:cubicBezTo>
                    <a:pt x="2387888" y="2532489"/>
                    <a:pt x="2414963" y="2552272"/>
                    <a:pt x="2444055" y="2567242"/>
                  </a:cubicBezTo>
                  <a:cubicBezTo>
                    <a:pt x="2462403" y="2576667"/>
                    <a:pt x="2480343" y="2583512"/>
                    <a:pt x="2497750" y="2587720"/>
                  </a:cubicBezTo>
                  <a:lnTo>
                    <a:pt x="2538497" y="2591476"/>
                  </a:lnTo>
                  <a:lnTo>
                    <a:pt x="2538149" y="2590724"/>
                  </a:lnTo>
                  <a:lnTo>
                    <a:pt x="2489209" y="2477671"/>
                  </a:lnTo>
                  <a:lnTo>
                    <a:pt x="2455541" y="2473819"/>
                  </a:lnTo>
                  <a:cubicBezTo>
                    <a:pt x="2408106" y="2464113"/>
                    <a:pt x="2359493" y="2441520"/>
                    <a:pt x="2312712" y="2407187"/>
                  </a:cubicBezTo>
                  <a:cubicBezTo>
                    <a:pt x="2308756" y="2404316"/>
                    <a:pt x="2304799" y="2401290"/>
                    <a:pt x="2300843" y="2398342"/>
                  </a:cubicBezTo>
                  <a:cubicBezTo>
                    <a:pt x="2289904" y="2390079"/>
                    <a:pt x="2278772" y="2381680"/>
                    <a:pt x="2267086" y="2374640"/>
                  </a:cubicBezTo>
                  <a:close/>
                  <a:moveTo>
                    <a:pt x="3131398" y="2349981"/>
                  </a:moveTo>
                  <a:lnTo>
                    <a:pt x="3107046" y="2476291"/>
                  </a:lnTo>
                  <a:cubicBezTo>
                    <a:pt x="3070666" y="2618099"/>
                    <a:pt x="3013078" y="2744766"/>
                    <a:pt x="2965309" y="2834952"/>
                  </a:cubicBezTo>
                  <a:cubicBezTo>
                    <a:pt x="2958637" y="2847520"/>
                    <a:pt x="2951810" y="2860165"/>
                    <a:pt x="2944983" y="2872811"/>
                  </a:cubicBezTo>
                  <a:cubicBezTo>
                    <a:pt x="2901752" y="2952815"/>
                    <a:pt x="2857474" y="3034825"/>
                    <a:pt x="2843862" y="3120414"/>
                  </a:cubicBezTo>
                  <a:lnTo>
                    <a:pt x="2842081" y="3190255"/>
                  </a:lnTo>
                  <a:lnTo>
                    <a:pt x="2882936" y="3277513"/>
                  </a:lnTo>
                  <a:lnTo>
                    <a:pt x="2879423" y="3232581"/>
                  </a:lnTo>
                  <a:cubicBezTo>
                    <a:pt x="2882998" y="3155019"/>
                    <a:pt x="2913137" y="3076572"/>
                    <a:pt x="2948862" y="2991972"/>
                  </a:cubicBezTo>
                  <a:cubicBezTo>
                    <a:pt x="2992384" y="2889025"/>
                    <a:pt x="3037380" y="2782586"/>
                    <a:pt x="3090289" y="2681964"/>
                  </a:cubicBezTo>
                  <a:cubicBezTo>
                    <a:pt x="3094711" y="2673508"/>
                    <a:pt x="3099210" y="2665129"/>
                    <a:pt x="3103710" y="2656751"/>
                  </a:cubicBezTo>
                  <a:cubicBezTo>
                    <a:pt x="3124656" y="2617576"/>
                    <a:pt x="3146301" y="2577004"/>
                    <a:pt x="3160964" y="2534493"/>
                  </a:cubicBezTo>
                  <a:cubicBezTo>
                    <a:pt x="3170972" y="2505438"/>
                    <a:pt x="3176868" y="2477159"/>
                    <a:pt x="3178594" y="2450402"/>
                  </a:cubicBezTo>
                  <a:lnTo>
                    <a:pt x="3171480" y="2378244"/>
                  </a:lnTo>
                  <a:lnTo>
                    <a:pt x="3140638" y="2358088"/>
                  </a:lnTo>
                  <a:close/>
                  <a:moveTo>
                    <a:pt x="1342967" y="2341927"/>
                  </a:moveTo>
                  <a:lnTo>
                    <a:pt x="1344622" y="2423406"/>
                  </a:lnTo>
                  <a:cubicBezTo>
                    <a:pt x="1341964" y="2452568"/>
                    <a:pt x="1336767" y="2482438"/>
                    <a:pt x="1331103" y="2512695"/>
                  </a:cubicBezTo>
                  <a:cubicBezTo>
                    <a:pt x="1312252" y="2613467"/>
                    <a:pt x="1285458" y="2734709"/>
                    <a:pt x="1239004" y="2843295"/>
                  </a:cubicBezTo>
                  <a:lnTo>
                    <a:pt x="1193830" y="2930485"/>
                  </a:lnTo>
                  <a:lnTo>
                    <a:pt x="1273278" y="3009707"/>
                  </a:lnTo>
                  <a:lnTo>
                    <a:pt x="1349657" y="2875980"/>
                  </a:lnTo>
                  <a:cubicBezTo>
                    <a:pt x="1404442" y="2775266"/>
                    <a:pt x="1453574" y="2671818"/>
                    <a:pt x="1486016" y="2566746"/>
                  </a:cubicBezTo>
                  <a:lnTo>
                    <a:pt x="1520404" y="2409768"/>
                  </a:lnTo>
                  <a:lnTo>
                    <a:pt x="1489986" y="2399749"/>
                  </a:lnTo>
                  <a:close/>
                  <a:moveTo>
                    <a:pt x="100085" y="2340907"/>
                  </a:moveTo>
                  <a:lnTo>
                    <a:pt x="58283" y="2345565"/>
                  </a:lnTo>
                  <a:lnTo>
                    <a:pt x="99044" y="2490307"/>
                  </a:lnTo>
                  <a:lnTo>
                    <a:pt x="194169" y="2478308"/>
                  </a:lnTo>
                  <a:cubicBezTo>
                    <a:pt x="303359" y="2470886"/>
                    <a:pt x="417939" y="2481433"/>
                    <a:pt x="515979" y="2509131"/>
                  </a:cubicBezTo>
                  <a:cubicBezTo>
                    <a:pt x="583996" y="2528331"/>
                    <a:pt x="638792" y="2535971"/>
                    <a:pt x="679547" y="2531976"/>
                  </a:cubicBezTo>
                  <a:lnTo>
                    <a:pt x="696929" y="2528178"/>
                  </a:lnTo>
                  <a:lnTo>
                    <a:pt x="517161" y="2393037"/>
                  </a:lnTo>
                  <a:lnTo>
                    <a:pt x="480496" y="2403101"/>
                  </a:lnTo>
                  <a:lnTo>
                    <a:pt x="425719" y="2407258"/>
                  </a:lnTo>
                  <a:lnTo>
                    <a:pt x="345267" y="2400055"/>
                  </a:lnTo>
                  <a:cubicBezTo>
                    <a:pt x="318968" y="2395507"/>
                    <a:pt x="293793" y="2389068"/>
                    <a:pt x="271528" y="2381503"/>
                  </a:cubicBezTo>
                  <a:lnTo>
                    <a:pt x="264546" y="2379098"/>
                  </a:lnTo>
                  <a:cubicBezTo>
                    <a:pt x="210434" y="2360597"/>
                    <a:pt x="154926" y="2341614"/>
                    <a:pt x="100085" y="2340907"/>
                  </a:cubicBezTo>
                  <a:close/>
                  <a:moveTo>
                    <a:pt x="4191978" y="2331137"/>
                  </a:moveTo>
                  <a:lnTo>
                    <a:pt x="4191990" y="2331162"/>
                  </a:lnTo>
                  <a:lnTo>
                    <a:pt x="4191913" y="2331162"/>
                  </a:lnTo>
                  <a:close/>
                  <a:moveTo>
                    <a:pt x="5563703" y="2302860"/>
                  </a:moveTo>
                  <a:lnTo>
                    <a:pt x="5525591" y="2337499"/>
                  </a:lnTo>
                  <a:cubicBezTo>
                    <a:pt x="5467563" y="2377411"/>
                    <a:pt x="5391327" y="2395305"/>
                    <a:pt x="5294624" y="2391988"/>
                  </a:cubicBezTo>
                  <a:cubicBezTo>
                    <a:pt x="5235896" y="2389970"/>
                    <a:pt x="5177014" y="2380349"/>
                    <a:pt x="5120071" y="2371115"/>
                  </a:cubicBezTo>
                  <a:cubicBezTo>
                    <a:pt x="5071972" y="2363285"/>
                    <a:pt x="5022244" y="2355143"/>
                    <a:pt x="4972903" y="2351727"/>
                  </a:cubicBezTo>
                  <a:cubicBezTo>
                    <a:pt x="4846759" y="2342807"/>
                    <a:pt x="4718754" y="2363828"/>
                    <a:pt x="4594937" y="2384150"/>
                  </a:cubicBezTo>
                  <a:cubicBezTo>
                    <a:pt x="4543037" y="2392647"/>
                    <a:pt x="4490477" y="2401260"/>
                    <a:pt x="4437617" y="2407749"/>
                  </a:cubicBezTo>
                  <a:lnTo>
                    <a:pt x="4278528" y="2418600"/>
                  </a:lnTo>
                  <a:lnTo>
                    <a:pt x="4186088" y="2413211"/>
                  </a:lnTo>
                  <a:lnTo>
                    <a:pt x="4154001" y="2496299"/>
                  </a:lnTo>
                  <a:lnTo>
                    <a:pt x="4237634" y="2477251"/>
                  </a:lnTo>
                  <a:cubicBezTo>
                    <a:pt x="4334039" y="2461622"/>
                    <a:pt x="4432778" y="2462481"/>
                    <a:pt x="4529072" y="2463295"/>
                  </a:cubicBezTo>
                  <a:lnTo>
                    <a:pt x="4772050" y="2465391"/>
                  </a:lnTo>
                  <a:cubicBezTo>
                    <a:pt x="4932639" y="2466787"/>
                    <a:pt x="5098736" y="2468261"/>
                    <a:pt x="5262118" y="2471909"/>
                  </a:cubicBezTo>
                  <a:lnTo>
                    <a:pt x="5263437" y="2471909"/>
                  </a:lnTo>
                  <a:cubicBezTo>
                    <a:pt x="5312234" y="2473072"/>
                    <a:pt x="5362738" y="2474159"/>
                    <a:pt x="5410372" y="2462365"/>
                  </a:cubicBezTo>
                  <a:cubicBezTo>
                    <a:pt x="5470069" y="2447583"/>
                    <a:pt x="5517679" y="2414775"/>
                    <a:pt x="5552415" y="2382470"/>
                  </a:cubicBezTo>
                  <a:lnTo>
                    <a:pt x="5565746" y="2368685"/>
                  </a:lnTo>
                  <a:lnTo>
                    <a:pt x="5566530" y="2325854"/>
                  </a:lnTo>
                  <a:close/>
                  <a:moveTo>
                    <a:pt x="5136049" y="2298268"/>
                  </a:moveTo>
                  <a:lnTo>
                    <a:pt x="5136130" y="2298271"/>
                  </a:lnTo>
                  <a:lnTo>
                    <a:pt x="5135974" y="2298271"/>
                  </a:lnTo>
                  <a:close/>
                  <a:moveTo>
                    <a:pt x="1207267" y="2280195"/>
                  </a:moveTo>
                  <a:lnTo>
                    <a:pt x="1217204" y="2341348"/>
                  </a:lnTo>
                  <a:cubicBezTo>
                    <a:pt x="1220990" y="2420269"/>
                    <a:pt x="1200480" y="2498342"/>
                    <a:pt x="1180057" y="2561880"/>
                  </a:cubicBezTo>
                  <a:cubicBezTo>
                    <a:pt x="1172842" y="2584377"/>
                    <a:pt x="1164929" y="2607183"/>
                    <a:pt x="1157249" y="2629215"/>
                  </a:cubicBezTo>
                  <a:cubicBezTo>
                    <a:pt x="1144798" y="2665131"/>
                    <a:pt x="1132133" y="2701673"/>
                    <a:pt x="1121659" y="2738786"/>
                  </a:cubicBezTo>
                  <a:lnTo>
                    <a:pt x="1101156" y="2842034"/>
                  </a:lnTo>
                  <a:lnTo>
                    <a:pt x="1141771" y="2878573"/>
                  </a:lnTo>
                  <a:lnTo>
                    <a:pt x="1188122" y="2924793"/>
                  </a:lnTo>
                  <a:lnTo>
                    <a:pt x="1232002" y="2840010"/>
                  </a:lnTo>
                  <a:cubicBezTo>
                    <a:pt x="1278058" y="2732207"/>
                    <a:pt x="1304707" y="2611605"/>
                    <a:pt x="1323500" y="2511299"/>
                  </a:cubicBezTo>
                  <a:cubicBezTo>
                    <a:pt x="1334672" y="2451404"/>
                    <a:pt x="1344059" y="2393217"/>
                    <a:pt x="1335215" y="2339610"/>
                  </a:cubicBezTo>
                  <a:lnTo>
                    <a:pt x="1336535" y="2339397"/>
                  </a:lnTo>
                  <a:lnTo>
                    <a:pt x="1328032" y="2336052"/>
                  </a:lnTo>
                  <a:close/>
                  <a:moveTo>
                    <a:pt x="1147300" y="2252451"/>
                  </a:moveTo>
                  <a:lnTo>
                    <a:pt x="1151287" y="2305592"/>
                  </a:lnTo>
                  <a:cubicBezTo>
                    <a:pt x="1148977" y="2379077"/>
                    <a:pt x="1125558" y="2451521"/>
                    <a:pt x="1102400" y="2516108"/>
                  </a:cubicBezTo>
                  <a:lnTo>
                    <a:pt x="1096970" y="2531159"/>
                  </a:lnTo>
                  <a:cubicBezTo>
                    <a:pt x="1074045" y="2594869"/>
                    <a:pt x="1050596" y="2660191"/>
                    <a:pt x="1040960" y="2726938"/>
                  </a:cubicBezTo>
                  <a:lnTo>
                    <a:pt x="1037110" y="2784416"/>
                  </a:lnTo>
                  <a:lnTo>
                    <a:pt x="1094524" y="2836068"/>
                  </a:lnTo>
                  <a:lnTo>
                    <a:pt x="1114202" y="2737021"/>
                  </a:lnTo>
                  <a:cubicBezTo>
                    <a:pt x="1124743" y="2699636"/>
                    <a:pt x="1137466" y="2662881"/>
                    <a:pt x="1149957" y="2626732"/>
                  </a:cubicBezTo>
                  <a:cubicBezTo>
                    <a:pt x="1157560" y="2604701"/>
                    <a:pt x="1165473" y="2581973"/>
                    <a:pt x="1172687" y="2559552"/>
                  </a:cubicBezTo>
                  <a:cubicBezTo>
                    <a:pt x="1192877" y="2496830"/>
                    <a:pt x="1213154" y="2419745"/>
                    <a:pt x="1209496" y="2342118"/>
                  </a:cubicBezTo>
                  <a:lnTo>
                    <a:pt x="1198827" y="2276286"/>
                  </a:lnTo>
                  <a:close/>
                  <a:moveTo>
                    <a:pt x="3035228" y="2250025"/>
                  </a:moveTo>
                  <a:lnTo>
                    <a:pt x="3032902" y="2333249"/>
                  </a:lnTo>
                  <a:cubicBezTo>
                    <a:pt x="3016468" y="2436753"/>
                    <a:pt x="2963040" y="2537052"/>
                    <a:pt x="2904332" y="2638521"/>
                  </a:cubicBezTo>
                  <a:cubicBezTo>
                    <a:pt x="2846429" y="2738716"/>
                    <a:pt x="2776112" y="2860351"/>
                    <a:pt x="2767389" y="2987682"/>
                  </a:cubicBezTo>
                  <a:lnTo>
                    <a:pt x="2767584" y="3030716"/>
                  </a:lnTo>
                  <a:lnTo>
                    <a:pt x="2786411" y="3071358"/>
                  </a:lnTo>
                  <a:lnTo>
                    <a:pt x="2834712" y="3174516"/>
                  </a:lnTo>
                  <a:lnTo>
                    <a:pt x="2836043" y="3119800"/>
                  </a:lnTo>
                  <a:cubicBezTo>
                    <a:pt x="2849745" y="3032808"/>
                    <a:pt x="2894518" y="2949983"/>
                    <a:pt x="2938156" y="2869165"/>
                  </a:cubicBezTo>
                  <a:cubicBezTo>
                    <a:pt x="2944983" y="2856519"/>
                    <a:pt x="2951810" y="2843873"/>
                    <a:pt x="2958482" y="2831305"/>
                  </a:cubicBezTo>
                  <a:cubicBezTo>
                    <a:pt x="3006019" y="2741585"/>
                    <a:pt x="3063331" y="2615558"/>
                    <a:pt x="3099521" y="2474532"/>
                  </a:cubicBezTo>
                  <a:lnTo>
                    <a:pt x="3124675" y="2344081"/>
                  </a:lnTo>
                  <a:lnTo>
                    <a:pt x="3067877" y="2294250"/>
                  </a:lnTo>
                  <a:close/>
                  <a:moveTo>
                    <a:pt x="2204061" y="2239227"/>
                  </a:moveTo>
                  <a:lnTo>
                    <a:pt x="2210619" y="2269262"/>
                  </a:lnTo>
                  <a:lnTo>
                    <a:pt x="2243924" y="2356572"/>
                  </a:lnTo>
                  <a:lnTo>
                    <a:pt x="2270674" y="2367649"/>
                  </a:lnTo>
                  <a:cubicBezTo>
                    <a:pt x="2282825" y="2374932"/>
                    <a:pt x="2294287" y="2383600"/>
                    <a:pt x="2305575" y="2392134"/>
                  </a:cubicBezTo>
                  <a:cubicBezTo>
                    <a:pt x="2309532" y="2395083"/>
                    <a:pt x="2313411" y="2398032"/>
                    <a:pt x="2317290" y="2400903"/>
                  </a:cubicBezTo>
                  <a:cubicBezTo>
                    <a:pt x="2363081" y="2434537"/>
                    <a:pt x="2410574" y="2456693"/>
                    <a:pt x="2456824" y="2466192"/>
                  </a:cubicBezTo>
                  <a:lnTo>
                    <a:pt x="2485670" y="2469496"/>
                  </a:lnTo>
                  <a:lnTo>
                    <a:pt x="2433029" y="2347882"/>
                  </a:lnTo>
                  <a:lnTo>
                    <a:pt x="2426987" y="2348147"/>
                  </a:lnTo>
                  <a:lnTo>
                    <a:pt x="2426987" y="2348069"/>
                  </a:lnTo>
                  <a:cubicBezTo>
                    <a:pt x="2382534" y="2348069"/>
                    <a:pt x="2341495" y="2323787"/>
                    <a:pt x="2310075" y="2301987"/>
                  </a:cubicBezTo>
                  <a:cubicBezTo>
                    <a:pt x="2303714" y="2297564"/>
                    <a:pt x="2297430" y="2293061"/>
                    <a:pt x="2291068" y="2288487"/>
                  </a:cubicBezTo>
                  <a:cubicBezTo>
                    <a:pt x="2276057" y="2277747"/>
                    <a:pt x="2260774" y="2266828"/>
                    <a:pt x="2244812" y="2257364"/>
                  </a:cubicBezTo>
                  <a:close/>
                  <a:moveTo>
                    <a:pt x="40632" y="2228471"/>
                  </a:moveTo>
                  <a:lnTo>
                    <a:pt x="30037" y="2228540"/>
                  </a:lnTo>
                  <a:lnTo>
                    <a:pt x="30395" y="2233365"/>
                  </a:lnTo>
                  <a:cubicBezTo>
                    <a:pt x="36344" y="2265730"/>
                    <a:pt x="45249" y="2299285"/>
                    <a:pt x="55083" y="2334196"/>
                  </a:cubicBezTo>
                  <a:lnTo>
                    <a:pt x="56166" y="2338045"/>
                  </a:lnTo>
                  <a:lnTo>
                    <a:pt x="99708" y="2333121"/>
                  </a:lnTo>
                  <a:cubicBezTo>
                    <a:pt x="155853" y="2333706"/>
                    <a:pt x="212160" y="2352941"/>
                    <a:pt x="267027" y="2371727"/>
                  </a:cubicBezTo>
                  <a:lnTo>
                    <a:pt x="274010" y="2374134"/>
                  </a:lnTo>
                  <a:cubicBezTo>
                    <a:pt x="328005" y="2392579"/>
                    <a:pt x="403253" y="2404522"/>
                    <a:pt x="467481" y="2396968"/>
                  </a:cubicBezTo>
                  <a:lnTo>
                    <a:pt x="508900" y="2386826"/>
                  </a:lnTo>
                  <a:lnTo>
                    <a:pt x="493512" y="2375259"/>
                  </a:lnTo>
                  <a:lnTo>
                    <a:pt x="350445" y="2280648"/>
                  </a:lnTo>
                  <a:lnTo>
                    <a:pt x="319103" y="2276679"/>
                  </a:lnTo>
                  <a:cubicBezTo>
                    <a:pt x="298524" y="2276813"/>
                    <a:pt x="276143" y="2278752"/>
                    <a:pt x="254150" y="2280654"/>
                  </a:cubicBezTo>
                  <a:cubicBezTo>
                    <a:pt x="230953" y="2282668"/>
                    <a:pt x="207292" y="2284676"/>
                    <a:pt x="185414" y="2284676"/>
                  </a:cubicBezTo>
                  <a:lnTo>
                    <a:pt x="185491" y="2284771"/>
                  </a:lnTo>
                  <a:cubicBezTo>
                    <a:pt x="161752" y="2284771"/>
                    <a:pt x="140030" y="2282367"/>
                    <a:pt x="123118" y="2274911"/>
                  </a:cubicBezTo>
                  <a:cubicBezTo>
                    <a:pt x="110395" y="2269326"/>
                    <a:pt x="98914" y="2261335"/>
                    <a:pt x="87820" y="2253576"/>
                  </a:cubicBezTo>
                  <a:cubicBezTo>
                    <a:pt x="81302" y="2249078"/>
                    <a:pt x="74631" y="2244346"/>
                    <a:pt x="67804" y="2240311"/>
                  </a:cubicBezTo>
                  <a:cubicBezTo>
                    <a:pt x="60201" y="2235735"/>
                    <a:pt x="50757" y="2231100"/>
                    <a:pt x="40632" y="2228471"/>
                  </a:cubicBezTo>
                  <a:close/>
                  <a:moveTo>
                    <a:pt x="1051595" y="2204721"/>
                  </a:moveTo>
                  <a:lnTo>
                    <a:pt x="1060740" y="2262981"/>
                  </a:lnTo>
                  <a:cubicBezTo>
                    <a:pt x="1061981" y="2289216"/>
                    <a:pt x="1060391" y="2315599"/>
                    <a:pt x="1055930" y="2341395"/>
                  </a:cubicBezTo>
                  <a:cubicBezTo>
                    <a:pt x="1048792" y="2382820"/>
                    <a:pt x="1034363" y="2411914"/>
                    <a:pt x="1019157" y="2442793"/>
                  </a:cubicBezTo>
                  <a:cubicBezTo>
                    <a:pt x="1010313" y="2460715"/>
                    <a:pt x="1001159" y="2479335"/>
                    <a:pt x="992703" y="2501601"/>
                  </a:cubicBezTo>
                  <a:cubicBezTo>
                    <a:pt x="974898" y="2548499"/>
                    <a:pt x="959538" y="2611362"/>
                    <a:pt x="957258" y="2666078"/>
                  </a:cubicBezTo>
                  <a:lnTo>
                    <a:pt x="959611" y="2714696"/>
                  </a:lnTo>
                  <a:lnTo>
                    <a:pt x="1029936" y="2777963"/>
                  </a:lnTo>
                  <a:lnTo>
                    <a:pt x="1033365" y="2726122"/>
                  </a:lnTo>
                  <a:cubicBezTo>
                    <a:pt x="1043066" y="2658527"/>
                    <a:pt x="1066733" y="2592697"/>
                    <a:pt x="1089832" y="2528521"/>
                  </a:cubicBezTo>
                  <a:lnTo>
                    <a:pt x="1095185" y="2513471"/>
                  </a:lnTo>
                  <a:cubicBezTo>
                    <a:pt x="1118052" y="2449639"/>
                    <a:pt x="1141224" y="2378041"/>
                    <a:pt x="1143559" y="2305746"/>
                  </a:cubicBezTo>
                  <a:lnTo>
                    <a:pt x="1139304" y="2248752"/>
                  </a:lnTo>
                  <a:lnTo>
                    <a:pt x="1090843" y="2226335"/>
                  </a:lnTo>
                  <a:close/>
                  <a:moveTo>
                    <a:pt x="4485414" y="2189154"/>
                  </a:moveTo>
                  <a:cubicBezTo>
                    <a:pt x="4424395" y="2185423"/>
                    <a:pt x="4369345" y="2189726"/>
                    <a:pt x="4319479" y="2202108"/>
                  </a:cubicBezTo>
                  <a:lnTo>
                    <a:pt x="4265537" y="2220825"/>
                  </a:lnTo>
                  <a:lnTo>
                    <a:pt x="4202082" y="2371796"/>
                  </a:lnTo>
                  <a:lnTo>
                    <a:pt x="4189019" y="2405620"/>
                  </a:lnTo>
                  <a:lnTo>
                    <a:pt x="4282404" y="2410841"/>
                  </a:lnTo>
                  <a:cubicBezTo>
                    <a:pt x="4386739" y="2410426"/>
                    <a:pt x="4491544" y="2393229"/>
                    <a:pt x="4593773" y="2376469"/>
                  </a:cubicBezTo>
                  <a:cubicBezTo>
                    <a:pt x="4718055" y="2356148"/>
                    <a:pt x="4846526" y="2335126"/>
                    <a:pt x="4973524" y="2343966"/>
                  </a:cubicBezTo>
                  <a:cubicBezTo>
                    <a:pt x="5023174" y="2347458"/>
                    <a:pt x="5073058" y="2355607"/>
                    <a:pt x="5121389" y="2363441"/>
                  </a:cubicBezTo>
                  <a:cubicBezTo>
                    <a:pt x="5178100" y="2372672"/>
                    <a:pt x="5236750" y="2382211"/>
                    <a:pt x="5294934" y="2384228"/>
                  </a:cubicBezTo>
                  <a:cubicBezTo>
                    <a:pt x="5389601" y="2387488"/>
                    <a:pt x="5464280" y="2370102"/>
                    <a:pt x="5520970" y="2331266"/>
                  </a:cubicBezTo>
                  <a:lnTo>
                    <a:pt x="5562560" y="2293556"/>
                  </a:lnTo>
                  <a:lnTo>
                    <a:pt x="5554884" y="2231132"/>
                  </a:lnTo>
                  <a:lnTo>
                    <a:pt x="5547142" y="2198911"/>
                  </a:lnTo>
                  <a:lnTo>
                    <a:pt x="5515772" y="2224325"/>
                  </a:lnTo>
                  <a:cubicBezTo>
                    <a:pt x="5471592" y="2252221"/>
                    <a:pt x="5419022" y="2265790"/>
                    <a:pt x="5374918" y="2274696"/>
                  </a:cubicBezTo>
                  <a:cubicBezTo>
                    <a:pt x="5335896" y="2282533"/>
                    <a:pt x="5296272" y="2288407"/>
                    <a:pt x="5256348" y="2292350"/>
                  </a:cubicBezTo>
                  <a:lnTo>
                    <a:pt x="5136049" y="2298268"/>
                  </a:lnTo>
                  <a:lnTo>
                    <a:pt x="5024358" y="2293195"/>
                  </a:lnTo>
                  <a:cubicBezTo>
                    <a:pt x="4987275" y="2289815"/>
                    <a:pt x="4950444" y="2284739"/>
                    <a:pt x="4914098" y="2277951"/>
                  </a:cubicBezTo>
                  <a:cubicBezTo>
                    <a:pt x="4860180" y="2267866"/>
                    <a:pt x="4806263" y="2253978"/>
                    <a:pt x="4754130" y="2240483"/>
                  </a:cubicBezTo>
                  <a:cubicBezTo>
                    <a:pt x="4697885" y="2225972"/>
                    <a:pt x="4639623" y="2210925"/>
                    <a:pt x="4581516" y="2200766"/>
                  </a:cubicBezTo>
                  <a:cubicBezTo>
                    <a:pt x="4547924" y="2194892"/>
                    <a:pt x="4515923" y="2191019"/>
                    <a:pt x="4485414" y="2189154"/>
                  </a:cubicBezTo>
                  <a:close/>
                  <a:moveTo>
                    <a:pt x="25540" y="2167909"/>
                  </a:moveTo>
                  <a:lnTo>
                    <a:pt x="29473" y="2220941"/>
                  </a:lnTo>
                  <a:lnTo>
                    <a:pt x="41921" y="2220742"/>
                  </a:lnTo>
                  <a:cubicBezTo>
                    <a:pt x="53122" y="2223553"/>
                    <a:pt x="63460" y="2228598"/>
                    <a:pt x="71760" y="2233565"/>
                  </a:cubicBezTo>
                  <a:cubicBezTo>
                    <a:pt x="78820" y="2237748"/>
                    <a:pt x="85648" y="2242562"/>
                    <a:pt x="92241" y="2247138"/>
                  </a:cubicBezTo>
                  <a:cubicBezTo>
                    <a:pt x="103025" y="2254663"/>
                    <a:pt x="114196" y="2262422"/>
                    <a:pt x="126222" y="2267695"/>
                  </a:cubicBezTo>
                  <a:cubicBezTo>
                    <a:pt x="156942" y="2281203"/>
                    <a:pt x="206050" y="2277007"/>
                    <a:pt x="253528" y="2272895"/>
                  </a:cubicBezTo>
                  <a:cubicBezTo>
                    <a:pt x="275948" y="2270956"/>
                    <a:pt x="298757" y="2268978"/>
                    <a:pt x="319850" y="2268889"/>
                  </a:cubicBezTo>
                  <a:lnTo>
                    <a:pt x="335848" y="2270987"/>
                  </a:lnTo>
                  <a:lnTo>
                    <a:pt x="242848" y="2209480"/>
                  </a:lnTo>
                  <a:lnTo>
                    <a:pt x="190222" y="2179118"/>
                  </a:lnTo>
                  <a:lnTo>
                    <a:pt x="177327" y="2177564"/>
                  </a:lnTo>
                  <a:cubicBezTo>
                    <a:pt x="163712" y="2176934"/>
                    <a:pt x="148604" y="2176897"/>
                    <a:pt x="133049" y="2176857"/>
                  </a:cubicBezTo>
                  <a:cubicBezTo>
                    <a:pt x="106866" y="2176779"/>
                    <a:pt x="80256" y="2176683"/>
                    <a:pt x="56865" y="2174007"/>
                  </a:cubicBezTo>
                  <a:close/>
                  <a:moveTo>
                    <a:pt x="2971619" y="2155873"/>
                  </a:moveTo>
                  <a:lnTo>
                    <a:pt x="2962126" y="2223839"/>
                  </a:lnTo>
                  <a:cubicBezTo>
                    <a:pt x="2939761" y="2328228"/>
                    <a:pt x="2893024" y="2438445"/>
                    <a:pt x="2818839" y="2563195"/>
                  </a:cubicBezTo>
                  <a:cubicBezTo>
                    <a:pt x="2814339" y="2570798"/>
                    <a:pt x="2809762" y="2578400"/>
                    <a:pt x="2805185" y="2586003"/>
                  </a:cubicBezTo>
                  <a:cubicBezTo>
                    <a:pt x="2761023" y="2659601"/>
                    <a:pt x="2715770" y="2735039"/>
                    <a:pt x="2702188" y="2814435"/>
                  </a:cubicBezTo>
                  <a:lnTo>
                    <a:pt x="2700581" y="2886082"/>
                  </a:lnTo>
                  <a:lnTo>
                    <a:pt x="2759815" y="3013945"/>
                  </a:lnTo>
                  <a:lnTo>
                    <a:pt x="2759685" y="2987456"/>
                  </a:lnTo>
                  <a:cubicBezTo>
                    <a:pt x="2768430" y="2858280"/>
                    <a:pt x="2839282" y="2735650"/>
                    <a:pt x="2897660" y="2634642"/>
                  </a:cubicBezTo>
                  <a:cubicBezTo>
                    <a:pt x="2955845" y="2534047"/>
                    <a:pt x="3008793" y="2434664"/>
                    <a:pt x="3025150" y="2332545"/>
                  </a:cubicBezTo>
                  <a:lnTo>
                    <a:pt x="3027839" y="2240015"/>
                  </a:lnTo>
                  <a:lnTo>
                    <a:pt x="2982258" y="2178275"/>
                  </a:lnTo>
                  <a:close/>
                  <a:moveTo>
                    <a:pt x="552510" y="2150214"/>
                  </a:moveTo>
                  <a:lnTo>
                    <a:pt x="512261" y="2159450"/>
                  </a:lnTo>
                  <a:cubicBezTo>
                    <a:pt x="493937" y="2160838"/>
                    <a:pt x="475495" y="2160357"/>
                    <a:pt x="456995" y="2158486"/>
                  </a:cubicBezTo>
                  <a:lnTo>
                    <a:pt x="437699" y="2155256"/>
                  </a:lnTo>
                  <a:lnTo>
                    <a:pt x="448097" y="2220371"/>
                  </a:lnTo>
                  <a:cubicBezTo>
                    <a:pt x="452985" y="2251094"/>
                    <a:pt x="454207" y="2284383"/>
                    <a:pt x="454513" y="2309456"/>
                  </a:cubicBezTo>
                  <a:lnTo>
                    <a:pt x="454569" y="2321664"/>
                  </a:lnTo>
                  <a:lnTo>
                    <a:pt x="506555" y="2356046"/>
                  </a:lnTo>
                  <a:lnTo>
                    <a:pt x="552005" y="2390205"/>
                  </a:lnTo>
                  <a:lnTo>
                    <a:pt x="549191" y="2374563"/>
                  </a:lnTo>
                  <a:cubicBezTo>
                    <a:pt x="541006" y="2325231"/>
                    <a:pt x="529904" y="2233938"/>
                    <a:pt x="545792" y="2168580"/>
                  </a:cubicBezTo>
                  <a:close/>
                  <a:moveTo>
                    <a:pt x="2184714" y="2127539"/>
                  </a:moveTo>
                  <a:lnTo>
                    <a:pt x="2192873" y="2187987"/>
                  </a:lnTo>
                  <a:lnTo>
                    <a:pt x="2202032" y="2229932"/>
                  </a:lnTo>
                  <a:lnTo>
                    <a:pt x="2248400" y="2250467"/>
                  </a:lnTo>
                  <a:cubicBezTo>
                    <a:pt x="2264730" y="2260135"/>
                    <a:pt x="2280285" y="2271269"/>
                    <a:pt x="2295568" y="2282211"/>
                  </a:cubicBezTo>
                  <a:cubicBezTo>
                    <a:pt x="2301852" y="2286711"/>
                    <a:pt x="2308135" y="2291203"/>
                    <a:pt x="2314497" y="2295626"/>
                  </a:cubicBezTo>
                  <a:cubicBezTo>
                    <a:pt x="2339109" y="2312733"/>
                    <a:pt x="2369831" y="2331455"/>
                    <a:pt x="2403029" y="2337980"/>
                  </a:cubicBezTo>
                  <a:lnTo>
                    <a:pt x="2429396" y="2339495"/>
                  </a:lnTo>
                  <a:lnTo>
                    <a:pt x="2376361" y="2216980"/>
                  </a:lnTo>
                  <a:lnTo>
                    <a:pt x="2368264" y="2196317"/>
                  </a:lnTo>
                  <a:lnTo>
                    <a:pt x="2324874" y="2170656"/>
                  </a:lnTo>
                  <a:cubicBezTo>
                    <a:pt x="2304548" y="2162993"/>
                    <a:pt x="2282612" y="2157619"/>
                    <a:pt x="2261045" y="2152341"/>
                  </a:cubicBezTo>
                  <a:cubicBezTo>
                    <a:pt x="2244172" y="2148189"/>
                    <a:pt x="2226988" y="2143979"/>
                    <a:pt x="2210444" y="2138677"/>
                  </a:cubicBezTo>
                  <a:close/>
                  <a:moveTo>
                    <a:pt x="316568" y="2124544"/>
                  </a:moveTo>
                  <a:lnTo>
                    <a:pt x="315650" y="2133625"/>
                  </a:lnTo>
                  <a:cubicBezTo>
                    <a:pt x="317570" y="2141277"/>
                    <a:pt x="321875" y="2148338"/>
                    <a:pt x="327228" y="2157145"/>
                  </a:cubicBezTo>
                  <a:cubicBezTo>
                    <a:pt x="330876" y="2163119"/>
                    <a:pt x="334986" y="2169870"/>
                    <a:pt x="338943" y="2177937"/>
                  </a:cubicBezTo>
                  <a:cubicBezTo>
                    <a:pt x="341194" y="2182593"/>
                    <a:pt x="343598" y="2187092"/>
                    <a:pt x="345847" y="2191437"/>
                  </a:cubicBezTo>
                  <a:cubicBezTo>
                    <a:pt x="355680" y="2210169"/>
                    <a:pt x="365121" y="2228162"/>
                    <a:pt x="361471" y="2246887"/>
                  </a:cubicBezTo>
                  <a:lnTo>
                    <a:pt x="356921" y="2257087"/>
                  </a:lnTo>
                  <a:lnTo>
                    <a:pt x="446787" y="2316519"/>
                  </a:lnTo>
                  <a:lnTo>
                    <a:pt x="446756" y="2309661"/>
                  </a:lnTo>
                  <a:cubicBezTo>
                    <a:pt x="446454" y="2284834"/>
                    <a:pt x="445247" y="2251869"/>
                    <a:pt x="440417" y="2221612"/>
                  </a:cubicBezTo>
                  <a:lnTo>
                    <a:pt x="429605" y="2153899"/>
                  </a:lnTo>
                  <a:lnTo>
                    <a:pt x="401382" y="2149176"/>
                  </a:lnTo>
                  <a:close/>
                  <a:moveTo>
                    <a:pt x="901364" y="2121983"/>
                  </a:moveTo>
                  <a:lnTo>
                    <a:pt x="907832" y="2334644"/>
                  </a:lnTo>
                  <a:cubicBezTo>
                    <a:pt x="910217" y="2412670"/>
                    <a:pt x="912821" y="2498468"/>
                    <a:pt x="895449" y="2580114"/>
                  </a:cubicBezTo>
                  <a:lnTo>
                    <a:pt x="875990" y="2642799"/>
                  </a:lnTo>
                  <a:lnTo>
                    <a:pt x="922322" y="2681147"/>
                  </a:lnTo>
                  <a:lnTo>
                    <a:pt x="951602" y="2707490"/>
                  </a:lnTo>
                  <a:lnTo>
                    <a:pt x="949475" y="2663677"/>
                  </a:lnTo>
                  <a:cubicBezTo>
                    <a:pt x="952031" y="2606169"/>
                    <a:pt x="968672" y="2542914"/>
                    <a:pt x="985488" y="2498808"/>
                  </a:cubicBezTo>
                  <a:cubicBezTo>
                    <a:pt x="994099" y="2476154"/>
                    <a:pt x="1003331" y="2457456"/>
                    <a:pt x="1012253" y="2439301"/>
                  </a:cubicBezTo>
                  <a:cubicBezTo>
                    <a:pt x="1027225" y="2408965"/>
                    <a:pt x="1041345" y="2380338"/>
                    <a:pt x="1048327" y="2340076"/>
                  </a:cubicBezTo>
                  <a:cubicBezTo>
                    <a:pt x="1052672" y="2314861"/>
                    <a:pt x="1054224" y="2289044"/>
                    <a:pt x="1053011" y="2263360"/>
                  </a:cubicBezTo>
                  <a:lnTo>
                    <a:pt x="1043092" y="2200039"/>
                  </a:lnTo>
                  <a:close/>
                  <a:moveTo>
                    <a:pt x="645008" y="2110490"/>
                  </a:moveTo>
                  <a:lnTo>
                    <a:pt x="584792" y="2142805"/>
                  </a:lnTo>
                  <a:lnTo>
                    <a:pt x="561499" y="2148151"/>
                  </a:lnTo>
                  <a:lnTo>
                    <a:pt x="553104" y="2171507"/>
                  </a:lnTo>
                  <a:cubicBezTo>
                    <a:pt x="537957" y="2236015"/>
                    <a:pt x="549444" y="2327982"/>
                    <a:pt x="557393" y="2375886"/>
                  </a:cubicBezTo>
                  <a:lnTo>
                    <a:pt x="561199" y="2397116"/>
                  </a:lnTo>
                  <a:lnTo>
                    <a:pt x="661898" y="2472807"/>
                  </a:lnTo>
                  <a:lnTo>
                    <a:pt x="670177" y="2404417"/>
                  </a:lnTo>
                  <a:cubicBezTo>
                    <a:pt x="670981" y="2379542"/>
                    <a:pt x="669585" y="2354081"/>
                    <a:pt x="666094" y="2325489"/>
                  </a:cubicBezTo>
                  <a:cubicBezTo>
                    <a:pt x="663379" y="2303379"/>
                    <a:pt x="658647" y="2280726"/>
                    <a:pt x="654069" y="2258773"/>
                  </a:cubicBezTo>
                  <a:cubicBezTo>
                    <a:pt x="645924" y="2219964"/>
                    <a:pt x="637603" y="2180153"/>
                    <a:pt x="640007" y="2140969"/>
                  </a:cubicBezTo>
                  <a:close/>
                  <a:moveTo>
                    <a:pt x="4517656" y="2102438"/>
                  </a:moveTo>
                  <a:cubicBezTo>
                    <a:pt x="4458759" y="2101977"/>
                    <a:pt x="4405670" y="2108095"/>
                    <a:pt x="4357634" y="2120876"/>
                  </a:cubicBezTo>
                  <a:lnTo>
                    <a:pt x="4298797" y="2141684"/>
                  </a:lnTo>
                  <a:lnTo>
                    <a:pt x="4269576" y="2211218"/>
                  </a:lnTo>
                  <a:lnTo>
                    <a:pt x="4317295" y="2194626"/>
                  </a:lnTo>
                  <a:cubicBezTo>
                    <a:pt x="4393193" y="2175725"/>
                    <a:pt x="4480818" y="2175289"/>
                    <a:pt x="4582757" y="2193088"/>
                  </a:cubicBezTo>
                  <a:cubicBezTo>
                    <a:pt x="4641174" y="2203326"/>
                    <a:pt x="4699514" y="2218370"/>
                    <a:pt x="4755992" y="2232959"/>
                  </a:cubicBezTo>
                  <a:cubicBezTo>
                    <a:pt x="4808047" y="2246377"/>
                    <a:pt x="4861810" y="2260263"/>
                    <a:pt x="4915417" y="2270273"/>
                  </a:cubicBezTo>
                  <a:cubicBezTo>
                    <a:pt x="5065377" y="2298271"/>
                    <a:pt x="5223794" y="2297186"/>
                    <a:pt x="5373366" y="2267090"/>
                  </a:cubicBezTo>
                  <a:cubicBezTo>
                    <a:pt x="5416655" y="2258363"/>
                    <a:pt x="5468193" y="2245097"/>
                    <a:pt x="5511285" y="2217998"/>
                  </a:cubicBezTo>
                  <a:lnTo>
                    <a:pt x="5545153" y="2190633"/>
                  </a:lnTo>
                  <a:lnTo>
                    <a:pt x="5529904" y="2127151"/>
                  </a:lnTo>
                  <a:lnTo>
                    <a:pt x="5494942" y="2148402"/>
                  </a:lnTo>
                  <a:cubicBezTo>
                    <a:pt x="5448012" y="2168659"/>
                    <a:pt x="5392083" y="2171701"/>
                    <a:pt x="5334189" y="2172689"/>
                  </a:cubicBezTo>
                  <a:cubicBezTo>
                    <a:pt x="5288495" y="2173466"/>
                    <a:pt x="5242180" y="2174320"/>
                    <a:pt x="5195632" y="2174320"/>
                  </a:cubicBezTo>
                  <a:lnTo>
                    <a:pt x="5195632" y="2174243"/>
                  </a:lnTo>
                  <a:cubicBezTo>
                    <a:pt x="5108976" y="2174243"/>
                    <a:pt x="5021545" y="2171448"/>
                    <a:pt x="4935354" y="2160425"/>
                  </a:cubicBezTo>
                  <a:cubicBezTo>
                    <a:pt x="4884772" y="2153982"/>
                    <a:pt x="4833725" y="2144589"/>
                    <a:pt x="4784463" y="2135591"/>
                  </a:cubicBezTo>
                  <a:cubicBezTo>
                    <a:pt x="4727597" y="2125121"/>
                    <a:pt x="4668792" y="2114350"/>
                    <a:pt x="4610453" y="2108060"/>
                  </a:cubicBezTo>
                  <a:cubicBezTo>
                    <a:pt x="4578006" y="2104551"/>
                    <a:pt x="4547105" y="2102669"/>
                    <a:pt x="4517656" y="2102438"/>
                  </a:cubicBezTo>
                  <a:close/>
                  <a:moveTo>
                    <a:pt x="33187" y="2088509"/>
                  </a:moveTo>
                  <a:lnTo>
                    <a:pt x="23445" y="2139654"/>
                  </a:lnTo>
                  <a:lnTo>
                    <a:pt x="24882" y="2159039"/>
                  </a:lnTo>
                  <a:lnTo>
                    <a:pt x="28316" y="2160664"/>
                  </a:lnTo>
                  <a:cubicBezTo>
                    <a:pt x="56419" y="2168822"/>
                    <a:pt x="96567" y="2168982"/>
                    <a:pt x="133049" y="2169099"/>
                  </a:cubicBezTo>
                  <a:lnTo>
                    <a:pt x="174066" y="2169797"/>
                  </a:lnTo>
                  <a:close/>
                  <a:moveTo>
                    <a:pt x="2939575" y="2077041"/>
                  </a:moveTo>
                  <a:lnTo>
                    <a:pt x="2930995" y="2130313"/>
                  </a:lnTo>
                  <a:cubicBezTo>
                    <a:pt x="2909757" y="2213634"/>
                    <a:pt x="2869363" y="2287915"/>
                    <a:pt x="2837303" y="2341394"/>
                  </a:cubicBezTo>
                  <a:cubicBezTo>
                    <a:pt x="2818219" y="2373200"/>
                    <a:pt x="2797738" y="2404929"/>
                    <a:pt x="2777955" y="2435575"/>
                  </a:cubicBezTo>
                  <a:cubicBezTo>
                    <a:pt x="2741338" y="2492210"/>
                    <a:pt x="2703479" y="2550783"/>
                    <a:pt x="2673379" y="2612223"/>
                  </a:cubicBezTo>
                  <a:cubicBezTo>
                    <a:pt x="2658193" y="2643233"/>
                    <a:pt x="2640388" y="2685503"/>
                    <a:pt x="2639897" y="2728202"/>
                  </a:cubicBezTo>
                  <a:lnTo>
                    <a:pt x="2645392" y="2766947"/>
                  </a:lnTo>
                  <a:lnTo>
                    <a:pt x="2693166" y="2870075"/>
                  </a:lnTo>
                  <a:lnTo>
                    <a:pt x="2694337" y="2813819"/>
                  </a:lnTo>
                  <a:cubicBezTo>
                    <a:pt x="2708003" y="2732878"/>
                    <a:pt x="2753809" y="2656537"/>
                    <a:pt x="2798436" y="2582124"/>
                  </a:cubicBezTo>
                  <a:cubicBezTo>
                    <a:pt x="2803013" y="2574522"/>
                    <a:pt x="2807590" y="2566919"/>
                    <a:pt x="2812090" y="2559316"/>
                  </a:cubicBezTo>
                  <a:cubicBezTo>
                    <a:pt x="2885809" y="2435381"/>
                    <a:pt x="2932255" y="2325977"/>
                    <a:pt x="2954471" y="2222469"/>
                  </a:cubicBezTo>
                  <a:lnTo>
                    <a:pt x="2965570" y="2143134"/>
                  </a:lnTo>
                  <a:lnTo>
                    <a:pt x="2951223" y="2112928"/>
                  </a:lnTo>
                  <a:close/>
                  <a:moveTo>
                    <a:pt x="97610" y="2074163"/>
                  </a:moveTo>
                  <a:lnTo>
                    <a:pt x="61338" y="2077917"/>
                  </a:lnTo>
                  <a:lnTo>
                    <a:pt x="254835" y="2189577"/>
                  </a:lnTo>
                  <a:lnTo>
                    <a:pt x="350609" y="2252912"/>
                  </a:lnTo>
                  <a:lnTo>
                    <a:pt x="353990" y="2245340"/>
                  </a:lnTo>
                  <a:cubicBezTo>
                    <a:pt x="357077" y="2229394"/>
                    <a:pt x="348873" y="2213699"/>
                    <a:pt x="339098" y="2195082"/>
                  </a:cubicBezTo>
                  <a:cubicBezTo>
                    <a:pt x="336771" y="2190660"/>
                    <a:pt x="334366" y="2186083"/>
                    <a:pt x="332038" y="2181352"/>
                  </a:cubicBezTo>
                  <a:cubicBezTo>
                    <a:pt x="328237" y="2173594"/>
                    <a:pt x="324203" y="2166999"/>
                    <a:pt x="320634" y="2161180"/>
                  </a:cubicBezTo>
                  <a:cubicBezTo>
                    <a:pt x="315282" y="2152373"/>
                    <a:pt x="310490" y="2144498"/>
                    <a:pt x="308241" y="2135594"/>
                  </a:cubicBezTo>
                  <a:lnTo>
                    <a:pt x="309420" y="2122470"/>
                  </a:lnTo>
                  <a:lnTo>
                    <a:pt x="290534" y="2116987"/>
                  </a:lnTo>
                  <a:lnTo>
                    <a:pt x="207025" y="2092080"/>
                  </a:lnTo>
                  <a:lnTo>
                    <a:pt x="207912" y="2102830"/>
                  </a:lnTo>
                  <a:cubicBezTo>
                    <a:pt x="211247" y="2111084"/>
                    <a:pt x="217261" y="2118783"/>
                    <a:pt x="226453" y="2129600"/>
                  </a:cubicBezTo>
                  <a:cubicBezTo>
                    <a:pt x="229789" y="2133557"/>
                    <a:pt x="233202" y="2136971"/>
                    <a:pt x="236150" y="2139997"/>
                  </a:cubicBezTo>
                  <a:cubicBezTo>
                    <a:pt x="247788" y="2151869"/>
                    <a:pt x="257019" y="2161180"/>
                    <a:pt x="243753" y="2182823"/>
                  </a:cubicBezTo>
                  <a:lnTo>
                    <a:pt x="237159" y="2178792"/>
                  </a:lnTo>
                  <a:cubicBezTo>
                    <a:pt x="247244" y="2162344"/>
                    <a:pt x="242357" y="2157378"/>
                    <a:pt x="230642" y="2145429"/>
                  </a:cubicBezTo>
                  <a:cubicBezTo>
                    <a:pt x="227540" y="2142325"/>
                    <a:pt x="224048" y="2138757"/>
                    <a:pt x="220557" y="2134568"/>
                  </a:cubicBezTo>
                  <a:cubicBezTo>
                    <a:pt x="210937" y="2123243"/>
                    <a:pt x="204382" y="2114769"/>
                    <a:pt x="200658" y="2105516"/>
                  </a:cubicBezTo>
                  <a:lnTo>
                    <a:pt x="199299" y="2089775"/>
                  </a:lnTo>
                  <a:lnTo>
                    <a:pt x="194007" y="2088197"/>
                  </a:lnTo>
                  <a:cubicBezTo>
                    <a:pt x="161712" y="2080197"/>
                    <a:pt x="129437" y="2074655"/>
                    <a:pt x="97610" y="2074163"/>
                  </a:cubicBezTo>
                  <a:close/>
                  <a:moveTo>
                    <a:pt x="762924" y="2063431"/>
                  </a:moveTo>
                  <a:lnTo>
                    <a:pt x="740969" y="2064892"/>
                  </a:lnTo>
                  <a:cubicBezTo>
                    <a:pt x="725824" y="2067982"/>
                    <a:pt x="711092" y="2073872"/>
                    <a:pt x="696408" y="2081266"/>
                  </a:cubicBezTo>
                  <a:lnTo>
                    <a:pt x="653566" y="2105842"/>
                  </a:lnTo>
                  <a:lnTo>
                    <a:pt x="647741" y="2141862"/>
                  </a:lnTo>
                  <a:cubicBezTo>
                    <a:pt x="645511" y="2179968"/>
                    <a:pt x="653701" y="2219053"/>
                    <a:pt x="661672" y="2257221"/>
                  </a:cubicBezTo>
                  <a:cubicBezTo>
                    <a:pt x="666327" y="2279331"/>
                    <a:pt x="671059" y="2302138"/>
                    <a:pt x="673852" y="2324559"/>
                  </a:cubicBezTo>
                  <a:cubicBezTo>
                    <a:pt x="677421" y="2353577"/>
                    <a:pt x="678836" y="2379426"/>
                    <a:pt x="678013" y="2404699"/>
                  </a:cubicBezTo>
                  <a:lnTo>
                    <a:pt x="669111" y="2478227"/>
                  </a:lnTo>
                  <a:lnTo>
                    <a:pt x="753562" y="2541705"/>
                  </a:lnTo>
                  <a:lnTo>
                    <a:pt x="761593" y="2495128"/>
                  </a:lnTo>
                  <a:cubicBezTo>
                    <a:pt x="767811" y="2433264"/>
                    <a:pt x="762138" y="2370930"/>
                    <a:pt x="756552" y="2310128"/>
                  </a:cubicBezTo>
                  <a:cubicBezTo>
                    <a:pt x="750734" y="2246186"/>
                    <a:pt x="744741" y="2180628"/>
                    <a:pt x="752548" y="2115518"/>
                  </a:cubicBezTo>
                  <a:close/>
                  <a:moveTo>
                    <a:pt x="771914" y="2062833"/>
                  </a:moveTo>
                  <a:lnTo>
                    <a:pt x="770912" y="2062899"/>
                  </a:lnTo>
                  <a:lnTo>
                    <a:pt x="760206" y="2116717"/>
                  </a:lnTo>
                  <a:cubicBezTo>
                    <a:pt x="752537" y="2180979"/>
                    <a:pt x="758472" y="2246011"/>
                    <a:pt x="764232" y="2309430"/>
                  </a:cubicBezTo>
                  <a:cubicBezTo>
                    <a:pt x="769818" y="2370698"/>
                    <a:pt x="775579" y="2433540"/>
                    <a:pt x="769240" y="2496154"/>
                  </a:cubicBezTo>
                  <a:lnTo>
                    <a:pt x="760405" y="2547134"/>
                  </a:lnTo>
                  <a:lnTo>
                    <a:pt x="869552" y="2637470"/>
                  </a:lnTo>
                  <a:lnTo>
                    <a:pt x="887910" y="2578176"/>
                  </a:lnTo>
                  <a:cubicBezTo>
                    <a:pt x="904991" y="2497493"/>
                    <a:pt x="902401" y="2412321"/>
                    <a:pt x="900074" y="2334878"/>
                  </a:cubicBezTo>
                  <a:lnTo>
                    <a:pt x="893466" y="2117636"/>
                  </a:lnTo>
                  <a:lnTo>
                    <a:pt x="862139" y="2100382"/>
                  </a:lnTo>
                  <a:lnTo>
                    <a:pt x="861207" y="2099837"/>
                  </a:lnTo>
                  <a:cubicBezTo>
                    <a:pt x="832814" y="2082848"/>
                    <a:pt x="803410" y="2065316"/>
                    <a:pt x="771914" y="2062833"/>
                  </a:cubicBezTo>
                  <a:close/>
                  <a:moveTo>
                    <a:pt x="5520841" y="2017734"/>
                  </a:moveTo>
                  <a:lnTo>
                    <a:pt x="5489238" y="2034976"/>
                  </a:lnTo>
                  <a:cubicBezTo>
                    <a:pt x="5441214" y="2054059"/>
                    <a:pt x="5386186" y="2057478"/>
                    <a:pt x="5329456" y="2059107"/>
                  </a:cubicBezTo>
                  <a:cubicBezTo>
                    <a:pt x="5081979" y="2066089"/>
                    <a:pt x="4831398" y="2059107"/>
                    <a:pt x="4584541" y="2038549"/>
                  </a:cubicBezTo>
                  <a:cubicBezTo>
                    <a:pt x="4501686" y="2031644"/>
                    <a:pt x="4398584" y="2023033"/>
                    <a:pt x="4325892" y="2077725"/>
                  </a:cubicBezTo>
                  <a:lnTo>
                    <a:pt x="4325815" y="2077725"/>
                  </a:lnTo>
                  <a:lnTo>
                    <a:pt x="4325730" y="2077612"/>
                  </a:lnTo>
                  <a:lnTo>
                    <a:pt x="4302837" y="2132067"/>
                  </a:lnTo>
                  <a:lnTo>
                    <a:pt x="4355444" y="2113477"/>
                  </a:lnTo>
                  <a:cubicBezTo>
                    <a:pt x="4428491" y="2094007"/>
                    <a:pt x="4512917" y="2089731"/>
                    <a:pt x="4611306" y="2100380"/>
                  </a:cubicBezTo>
                  <a:cubicBezTo>
                    <a:pt x="4669956" y="2106741"/>
                    <a:pt x="4728916" y="2117528"/>
                    <a:pt x="4785859" y="2127988"/>
                  </a:cubicBezTo>
                  <a:cubicBezTo>
                    <a:pt x="4835044" y="2137070"/>
                    <a:pt x="4885936" y="2146374"/>
                    <a:pt x="4936363" y="2152818"/>
                  </a:cubicBezTo>
                  <a:cubicBezTo>
                    <a:pt x="5068247" y="2169585"/>
                    <a:pt x="5203390" y="2167256"/>
                    <a:pt x="5334034" y="2164928"/>
                  </a:cubicBezTo>
                  <a:cubicBezTo>
                    <a:pt x="5390822" y="2163938"/>
                    <a:pt x="5445690" y="2161027"/>
                    <a:pt x="5491339" y="2141490"/>
                  </a:cubicBezTo>
                  <a:lnTo>
                    <a:pt x="5527702" y="2119492"/>
                  </a:lnTo>
                  <a:lnTo>
                    <a:pt x="5527362" y="2118383"/>
                  </a:lnTo>
                  <a:cubicBezTo>
                    <a:pt x="5520612" y="2096735"/>
                    <a:pt x="5513630" y="2074315"/>
                    <a:pt x="5513940" y="2050499"/>
                  </a:cubicBezTo>
                  <a:close/>
                  <a:moveTo>
                    <a:pt x="2169026" y="2017035"/>
                  </a:moveTo>
                  <a:lnTo>
                    <a:pt x="2172372" y="2034363"/>
                  </a:lnTo>
                  <a:cubicBezTo>
                    <a:pt x="2175941" y="2058101"/>
                    <a:pt x="2178889" y="2082306"/>
                    <a:pt x="2181759" y="2105657"/>
                  </a:cubicBezTo>
                  <a:lnTo>
                    <a:pt x="2183508" y="2118609"/>
                  </a:lnTo>
                  <a:lnTo>
                    <a:pt x="2213208" y="2131400"/>
                  </a:lnTo>
                  <a:cubicBezTo>
                    <a:pt x="2229412" y="2136592"/>
                    <a:pt x="2246305" y="2140739"/>
                    <a:pt x="2262907" y="2144814"/>
                  </a:cubicBezTo>
                  <a:cubicBezTo>
                    <a:pt x="2284978" y="2150207"/>
                    <a:pt x="2307418" y="2155698"/>
                    <a:pt x="2328316" y="2163623"/>
                  </a:cubicBezTo>
                  <a:lnTo>
                    <a:pt x="2363701" y="2184672"/>
                  </a:lnTo>
                  <a:lnTo>
                    <a:pt x="2320799" y="2075174"/>
                  </a:lnTo>
                  <a:lnTo>
                    <a:pt x="2292203" y="2059414"/>
                  </a:lnTo>
                  <a:cubicBezTo>
                    <a:pt x="2277686" y="2054730"/>
                    <a:pt x="2262093" y="2051918"/>
                    <a:pt x="2246771" y="2049164"/>
                  </a:cubicBezTo>
                  <a:lnTo>
                    <a:pt x="2241340" y="2048155"/>
                  </a:lnTo>
                  <a:cubicBezTo>
                    <a:pt x="2224816" y="2045169"/>
                    <a:pt x="2207458" y="2041193"/>
                    <a:pt x="2191758" y="2034444"/>
                  </a:cubicBezTo>
                  <a:close/>
                  <a:moveTo>
                    <a:pt x="4382756" y="1894546"/>
                  </a:moveTo>
                  <a:lnTo>
                    <a:pt x="4382758" y="1894555"/>
                  </a:lnTo>
                  <a:lnTo>
                    <a:pt x="4382680" y="1894555"/>
                  </a:lnTo>
                  <a:close/>
                  <a:moveTo>
                    <a:pt x="3006869" y="1880212"/>
                  </a:moveTo>
                  <a:lnTo>
                    <a:pt x="2991561" y="1920513"/>
                  </a:lnTo>
                  <a:cubicBezTo>
                    <a:pt x="2977540" y="1963706"/>
                    <a:pt x="2965716" y="2007666"/>
                    <a:pt x="2956387" y="2052438"/>
                  </a:cubicBezTo>
                  <a:lnTo>
                    <a:pt x="2956164" y="2052392"/>
                  </a:lnTo>
                  <a:lnTo>
                    <a:pt x="2981669" y="2125011"/>
                  </a:lnTo>
                  <a:cubicBezTo>
                    <a:pt x="3019852" y="2209454"/>
                    <a:pt x="3080030" y="2284868"/>
                    <a:pt x="3154214" y="2339318"/>
                  </a:cubicBezTo>
                  <a:cubicBezTo>
                    <a:pt x="3178186" y="2356928"/>
                    <a:pt x="3204253" y="2372906"/>
                    <a:pt x="3229466" y="2388420"/>
                  </a:cubicBezTo>
                  <a:cubicBezTo>
                    <a:pt x="3257007" y="2405335"/>
                    <a:pt x="3285556" y="2422872"/>
                    <a:pt x="3312010" y="2442813"/>
                  </a:cubicBezTo>
                  <a:cubicBezTo>
                    <a:pt x="3375005" y="2490379"/>
                    <a:pt x="3426440" y="2552137"/>
                    <a:pt x="3468410" y="2606274"/>
                  </a:cubicBezTo>
                  <a:cubicBezTo>
                    <a:pt x="3587766" y="2760273"/>
                    <a:pt x="3688522" y="2928557"/>
                    <a:pt x="3768457" y="3106201"/>
                  </a:cubicBezTo>
                  <a:lnTo>
                    <a:pt x="3857282" y="3339218"/>
                  </a:lnTo>
                  <a:lnTo>
                    <a:pt x="3900211" y="3182104"/>
                  </a:lnTo>
                  <a:lnTo>
                    <a:pt x="3835144" y="2991535"/>
                  </a:lnTo>
                  <a:cubicBezTo>
                    <a:pt x="3754115" y="2801315"/>
                    <a:pt x="3635535" y="2627853"/>
                    <a:pt x="3519922" y="2458715"/>
                  </a:cubicBezTo>
                  <a:cubicBezTo>
                    <a:pt x="3500838" y="2430705"/>
                    <a:pt x="3481055" y="2401763"/>
                    <a:pt x="3455144" y="2379106"/>
                  </a:cubicBezTo>
                  <a:cubicBezTo>
                    <a:pt x="3433499" y="2360103"/>
                    <a:pt x="3407588" y="2345677"/>
                    <a:pt x="3382530" y="2331709"/>
                  </a:cubicBezTo>
                  <a:cubicBezTo>
                    <a:pt x="3375858" y="2327983"/>
                    <a:pt x="3369186" y="2324261"/>
                    <a:pt x="3362592" y="2320458"/>
                  </a:cubicBezTo>
                  <a:cubicBezTo>
                    <a:pt x="3229176" y="2243661"/>
                    <a:pt x="3120327" y="2127666"/>
                    <a:pt x="3050579" y="1991187"/>
                  </a:cubicBezTo>
                  <a:close/>
                  <a:moveTo>
                    <a:pt x="2880802" y="1873168"/>
                  </a:moveTo>
                  <a:lnTo>
                    <a:pt x="2883827" y="1918829"/>
                  </a:lnTo>
                  <a:cubicBezTo>
                    <a:pt x="2877049" y="2003760"/>
                    <a:pt x="2836276" y="2088330"/>
                    <a:pt x="2790833" y="2174212"/>
                  </a:cubicBezTo>
                  <a:lnTo>
                    <a:pt x="2632494" y="2473434"/>
                  </a:lnTo>
                  <a:cubicBezTo>
                    <a:pt x="2610734" y="2514571"/>
                    <a:pt x="2582951" y="2567053"/>
                    <a:pt x="2583641" y="2616479"/>
                  </a:cubicBezTo>
                  <a:lnTo>
                    <a:pt x="2592146" y="2652007"/>
                  </a:lnTo>
                  <a:lnTo>
                    <a:pt x="2634328" y="2743063"/>
                  </a:lnTo>
                  <a:lnTo>
                    <a:pt x="2632262" y="2728683"/>
                  </a:lnTo>
                  <a:cubicBezTo>
                    <a:pt x="2632626" y="2684272"/>
                    <a:pt x="2650881" y="2640692"/>
                    <a:pt x="2666474" y="2608809"/>
                  </a:cubicBezTo>
                  <a:cubicBezTo>
                    <a:pt x="2696730" y="2546982"/>
                    <a:pt x="2734744" y="2488175"/>
                    <a:pt x="2771516" y="2431384"/>
                  </a:cubicBezTo>
                  <a:cubicBezTo>
                    <a:pt x="2791299" y="2400817"/>
                    <a:pt x="2811780" y="2369164"/>
                    <a:pt x="2830709" y="2337436"/>
                  </a:cubicBezTo>
                  <a:cubicBezTo>
                    <a:pt x="2862420" y="2284483"/>
                    <a:pt x="2902378" y="2210944"/>
                    <a:pt x="2923386" y="2128681"/>
                  </a:cubicBezTo>
                  <a:lnTo>
                    <a:pt x="2934335" y="2060895"/>
                  </a:lnTo>
                  <a:lnTo>
                    <a:pt x="2928769" y="2043750"/>
                  </a:lnTo>
                  <a:cubicBezTo>
                    <a:pt x="2924580" y="2027381"/>
                    <a:pt x="2920856" y="2010080"/>
                    <a:pt x="2917210" y="1993402"/>
                  </a:cubicBezTo>
                  <a:cubicBezTo>
                    <a:pt x="2908987" y="1955466"/>
                    <a:pt x="2900608" y="1916871"/>
                    <a:pt x="2886518" y="1883240"/>
                  </a:cubicBezTo>
                  <a:close/>
                  <a:moveTo>
                    <a:pt x="2136337" y="1871825"/>
                  </a:moveTo>
                  <a:lnTo>
                    <a:pt x="2151847" y="1928069"/>
                  </a:lnTo>
                  <a:lnTo>
                    <a:pt x="2166878" y="2005910"/>
                  </a:lnTo>
                  <a:lnTo>
                    <a:pt x="2195646" y="2027568"/>
                  </a:lnTo>
                  <a:cubicBezTo>
                    <a:pt x="2210522" y="2033842"/>
                    <a:pt x="2227066" y="2037605"/>
                    <a:pt x="2242814" y="2040475"/>
                  </a:cubicBezTo>
                  <a:lnTo>
                    <a:pt x="2248245" y="2041484"/>
                  </a:lnTo>
                  <a:cubicBezTo>
                    <a:pt x="2264110" y="2044354"/>
                    <a:pt x="2280266" y="2047263"/>
                    <a:pt x="2295413" y="2052209"/>
                  </a:cubicBezTo>
                  <a:lnTo>
                    <a:pt x="2316386" y="2063912"/>
                  </a:lnTo>
                  <a:lnTo>
                    <a:pt x="2265383" y="1933740"/>
                  </a:lnTo>
                  <a:lnTo>
                    <a:pt x="2239644" y="1914680"/>
                  </a:lnTo>
                  <a:cubicBezTo>
                    <a:pt x="2226329" y="1907815"/>
                    <a:pt x="2212249" y="1902617"/>
                    <a:pt x="2199060" y="1898040"/>
                  </a:cubicBezTo>
                  <a:lnTo>
                    <a:pt x="2190293" y="1895015"/>
                  </a:lnTo>
                  <a:cubicBezTo>
                    <a:pt x="2177376" y="1890593"/>
                    <a:pt x="2164227" y="1886093"/>
                    <a:pt x="2151553" y="1880565"/>
                  </a:cubicBezTo>
                  <a:close/>
                  <a:moveTo>
                    <a:pt x="5601128" y="1860693"/>
                  </a:moveTo>
                  <a:lnTo>
                    <a:pt x="5574830" y="1871291"/>
                  </a:lnTo>
                  <a:cubicBezTo>
                    <a:pt x="5558355" y="1878991"/>
                    <a:pt x="5542102" y="1887389"/>
                    <a:pt x="5526120" y="1895651"/>
                  </a:cubicBezTo>
                  <a:cubicBezTo>
                    <a:pt x="5475073" y="1921951"/>
                    <a:pt x="5422319" y="1949258"/>
                    <a:pt x="5365454" y="1952283"/>
                  </a:cubicBezTo>
                  <a:cubicBezTo>
                    <a:pt x="5354825" y="1952826"/>
                    <a:pt x="5343188" y="1953214"/>
                    <a:pt x="5331164" y="1953602"/>
                  </a:cubicBezTo>
                  <a:cubicBezTo>
                    <a:pt x="5298890" y="1954611"/>
                    <a:pt x="5262273" y="1955697"/>
                    <a:pt x="5234112" y="1961515"/>
                  </a:cubicBezTo>
                  <a:cubicBezTo>
                    <a:pt x="5113709" y="1986572"/>
                    <a:pt x="4989194" y="1970514"/>
                    <a:pt x="4868869" y="1954999"/>
                  </a:cubicBezTo>
                  <a:cubicBezTo>
                    <a:pt x="4790902" y="1944991"/>
                    <a:pt x="4710142" y="1934518"/>
                    <a:pt x="4631244" y="1935372"/>
                  </a:cubicBezTo>
                  <a:cubicBezTo>
                    <a:pt x="4583805" y="1935837"/>
                    <a:pt x="4536734" y="1940220"/>
                    <a:pt x="4490361" y="1948482"/>
                  </a:cubicBezTo>
                  <a:lnTo>
                    <a:pt x="4368676" y="1980871"/>
                  </a:lnTo>
                  <a:lnTo>
                    <a:pt x="4338583" y="2047031"/>
                  </a:lnTo>
                  <a:lnTo>
                    <a:pt x="4330239" y="2066884"/>
                  </a:lnTo>
                  <a:lnTo>
                    <a:pt x="4382211" y="2040349"/>
                  </a:lnTo>
                  <a:cubicBezTo>
                    <a:pt x="4447265" y="2019319"/>
                    <a:pt x="4521974" y="2025574"/>
                    <a:pt x="4585162" y="2030869"/>
                  </a:cubicBezTo>
                  <a:cubicBezTo>
                    <a:pt x="4831709" y="2051427"/>
                    <a:pt x="5081979" y="2058332"/>
                    <a:pt x="5329224" y="2051349"/>
                  </a:cubicBezTo>
                  <a:cubicBezTo>
                    <a:pt x="5385023" y="2049778"/>
                    <a:pt x="5439076" y="2046462"/>
                    <a:pt x="5485918" y="2027949"/>
                  </a:cubicBezTo>
                  <a:lnTo>
                    <a:pt x="5522932" y="2007803"/>
                  </a:lnTo>
                  <a:lnTo>
                    <a:pt x="5525965" y="1993402"/>
                  </a:lnTo>
                  <a:cubicBezTo>
                    <a:pt x="5539154" y="1956979"/>
                    <a:pt x="5557812" y="1923155"/>
                    <a:pt x="5579010" y="1890883"/>
                  </a:cubicBezTo>
                  <a:close/>
                  <a:moveTo>
                    <a:pt x="2780860" y="1787559"/>
                  </a:moveTo>
                  <a:lnTo>
                    <a:pt x="2788284" y="1817173"/>
                  </a:lnTo>
                  <a:cubicBezTo>
                    <a:pt x="2794790" y="1865834"/>
                    <a:pt x="2785597" y="1912497"/>
                    <a:pt x="2775007" y="1946593"/>
                  </a:cubicBezTo>
                  <a:cubicBezTo>
                    <a:pt x="2757086" y="2004312"/>
                    <a:pt x="2726520" y="2057220"/>
                    <a:pt x="2697040" y="2108423"/>
                  </a:cubicBezTo>
                  <a:lnTo>
                    <a:pt x="2591222" y="2291971"/>
                  </a:lnTo>
                  <a:cubicBezTo>
                    <a:pt x="2587576" y="2298256"/>
                    <a:pt x="2583930" y="2304540"/>
                    <a:pt x="2580128" y="2310902"/>
                  </a:cubicBezTo>
                  <a:cubicBezTo>
                    <a:pt x="2560811" y="2343642"/>
                    <a:pt x="2540873" y="2377464"/>
                    <a:pt x="2530865" y="2412920"/>
                  </a:cubicBezTo>
                  <a:cubicBezTo>
                    <a:pt x="2524194" y="2436465"/>
                    <a:pt x="2521440" y="2459566"/>
                    <a:pt x="2522545" y="2481173"/>
                  </a:cubicBezTo>
                  <a:lnTo>
                    <a:pt x="2531427" y="2516665"/>
                  </a:lnTo>
                  <a:lnTo>
                    <a:pt x="2559728" y="2582033"/>
                  </a:lnTo>
                  <a:lnTo>
                    <a:pt x="2575983" y="2617118"/>
                  </a:lnTo>
                  <a:lnTo>
                    <a:pt x="2583348" y="2565706"/>
                  </a:lnTo>
                  <a:cubicBezTo>
                    <a:pt x="2593123" y="2531309"/>
                    <a:pt x="2610772" y="2497950"/>
                    <a:pt x="2625667" y="2469788"/>
                  </a:cubicBezTo>
                  <a:lnTo>
                    <a:pt x="2784007" y="2170566"/>
                  </a:lnTo>
                  <a:cubicBezTo>
                    <a:pt x="2828926" y="2085731"/>
                    <a:pt x="2869218" y="2002208"/>
                    <a:pt x="2876018" y="1918816"/>
                  </a:cubicBezTo>
                  <a:lnTo>
                    <a:pt x="2872038" y="1857723"/>
                  </a:lnTo>
                  <a:lnTo>
                    <a:pt x="2860404" y="1837221"/>
                  </a:lnTo>
                  <a:cubicBezTo>
                    <a:pt x="2849808" y="1823591"/>
                    <a:pt x="2837090" y="1811905"/>
                    <a:pt x="2821555" y="1802867"/>
                  </a:cubicBezTo>
                  <a:close/>
                  <a:moveTo>
                    <a:pt x="2112540" y="1785527"/>
                  </a:moveTo>
                  <a:lnTo>
                    <a:pt x="2133423" y="1861257"/>
                  </a:lnTo>
                  <a:lnTo>
                    <a:pt x="2155014" y="1873583"/>
                  </a:lnTo>
                  <a:cubicBezTo>
                    <a:pt x="2167330" y="1878936"/>
                    <a:pt x="2180169" y="1883338"/>
                    <a:pt x="2192776" y="1887645"/>
                  </a:cubicBezTo>
                  <a:lnTo>
                    <a:pt x="2201620" y="1890669"/>
                  </a:lnTo>
                  <a:cubicBezTo>
                    <a:pt x="2215274" y="1895402"/>
                    <a:pt x="2229840" y="1900813"/>
                    <a:pt x="2243688" y="1908019"/>
                  </a:cubicBezTo>
                  <a:lnTo>
                    <a:pt x="2260946" y="1920867"/>
                  </a:lnTo>
                  <a:lnTo>
                    <a:pt x="2234694" y="1843913"/>
                  </a:lnTo>
                  <a:lnTo>
                    <a:pt x="2234202" y="1844587"/>
                  </a:lnTo>
                  <a:lnTo>
                    <a:pt x="2234202" y="1844509"/>
                  </a:lnTo>
                  <a:cubicBezTo>
                    <a:pt x="2217678" y="1832407"/>
                    <a:pt x="2197508" y="1825503"/>
                    <a:pt x="2177958" y="1818831"/>
                  </a:cubicBezTo>
                  <a:cubicBezTo>
                    <a:pt x="2156158" y="1811383"/>
                    <a:pt x="2133660" y="1803703"/>
                    <a:pt x="2115506" y="1788730"/>
                  </a:cubicBezTo>
                  <a:close/>
                  <a:moveTo>
                    <a:pt x="2711572" y="1760914"/>
                  </a:moveTo>
                  <a:lnTo>
                    <a:pt x="2712818" y="1808445"/>
                  </a:lnTo>
                  <a:cubicBezTo>
                    <a:pt x="2707698" y="1873354"/>
                    <a:pt x="2682068" y="1943859"/>
                    <a:pt x="2634357" y="2025492"/>
                  </a:cubicBezTo>
                  <a:cubicBezTo>
                    <a:pt x="2618996" y="2051790"/>
                    <a:pt x="2603092" y="2076305"/>
                    <a:pt x="2587731" y="2100045"/>
                  </a:cubicBezTo>
                  <a:cubicBezTo>
                    <a:pt x="2553364" y="2153107"/>
                    <a:pt x="2520858" y="2203225"/>
                    <a:pt x="2498205" y="2266371"/>
                  </a:cubicBezTo>
                  <a:cubicBezTo>
                    <a:pt x="2495257" y="2274673"/>
                    <a:pt x="2491611" y="2283367"/>
                    <a:pt x="2487809" y="2292513"/>
                  </a:cubicBezTo>
                  <a:cubicBezTo>
                    <a:pt x="2480362" y="2310514"/>
                    <a:pt x="2472430" y="2329716"/>
                    <a:pt x="2468376" y="2348111"/>
                  </a:cubicBezTo>
                  <a:lnTo>
                    <a:pt x="2466542" y="2366793"/>
                  </a:lnTo>
                  <a:lnTo>
                    <a:pt x="2515210" y="2479208"/>
                  </a:lnTo>
                  <a:lnTo>
                    <a:pt x="2523495" y="2410748"/>
                  </a:lnTo>
                  <a:cubicBezTo>
                    <a:pt x="2533814" y="2374363"/>
                    <a:pt x="2553984" y="2340073"/>
                    <a:pt x="2573534" y="2306946"/>
                  </a:cubicBezTo>
                  <a:cubicBezTo>
                    <a:pt x="2577258" y="2300584"/>
                    <a:pt x="2580982" y="2294297"/>
                    <a:pt x="2584550" y="2288099"/>
                  </a:cubicBezTo>
                  <a:lnTo>
                    <a:pt x="2690368" y="2104545"/>
                  </a:lnTo>
                  <a:cubicBezTo>
                    <a:pt x="2719693" y="2053729"/>
                    <a:pt x="2749949" y="2001209"/>
                    <a:pt x="2767637" y="1944344"/>
                  </a:cubicBezTo>
                  <a:cubicBezTo>
                    <a:pt x="2777936" y="1911121"/>
                    <a:pt x="2786926" y="1865722"/>
                    <a:pt x="2780664" y="1818491"/>
                  </a:cubicBezTo>
                  <a:lnTo>
                    <a:pt x="2772110" y="1784268"/>
                  </a:lnTo>
                  <a:lnTo>
                    <a:pt x="2762362" y="1780601"/>
                  </a:lnTo>
                  <a:cubicBezTo>
                    <a:pt x="2752664" y="1777808"/>
                    <a:pt x="2742657" y="1774938"/>
                    <a:pt x="2732804" y="1771602"/>
                  </a:cubicBezTo>
                  <a:close/>
                  <a:moveTo>
                    <a:pt x="3068930" y="1736350"/>
                  </a:moveTo>
                  <a:lnTo>
                    <a:pt x="3039923" y="1793186"/>
                  </a:lnTo>
                  <a:lnTo>
                    <a:pt x="3010926" y="1869531"/>
                  </a:lnTo>
                  <a:lnTo>
                    <a:pt x="3057435" y="1987733"/>
                  </a:lnTo>
                  <a:cubicBezTo>
                    <a:pt x="3126470" y="2122906"/>
                    <a:pt x="3234257" y="2237741"/>
                    <a:pt x="3366393" y="2313788"/>
                  </a:cubicBezTo>
                  <a:cubicBezTo>
                    <a:pt x="3372987" y="2317589"/>
                    <a:pt x="3379582" y="2321311"/>
                    <a:pt x="3386253" y="2324958"/>
                  </a:cubicBezTo>
                  <a:cubicBezTo>
                    <a:pt x="3411622" y="2339082"/>
                    <a:pt x="3437921" y="2353749"/>
                    <a:pt x="3460186" y="2373290"/>
                  </a:cubicBezTo>
                  <a:cubicBezTo>
                    <a:pt x="3486796" y="2396564"/>
                    <a:pt x="3506811" y="2425972"/>
                    <a:pt x="3526206" y="2454371"/>
                  </a:cubicBezTo>
                  <a:cubicBezTo>
                    <a:pt x="3642110" y="2623916"/>
                    <a:pt x="3760937" y="2797784"/>
                    <a:pt x="3842235" y="2988771"/>
                  </a:cubicBezTo>
                  <a:lnTo>
                    <a:pt x="3903771" y="3169074"/>
                  </a:lnTo>
                  <a:lnTo>
                    <a:pt x="3931797" y="3066503"/>
                  </a:lnTo>
                  <a:lnTo>
                    <a:pt x="3976482" y="2927230"/>
                  </a:lnTo>
                  <a:lnTo>
                    <a:pt x="3956493" y="2881084"/>
                  </a:lnTo>
                  <a:cubicBezTo>
                    <a:pt x="3926437" y="2825244"/>
                    <a:pt x="3881402" y="2770641"/>
                    <a:pt x="3843350" y="2724499"/>
                  </a:cubicBezTo>
                  <a:lnTo>
                    <a:pt x="3829385" y="2707584"/>
                  </a:lnTo>
                  <a:cubicBezTo>
                    <a:pt x="3650565" y="2489366"/>
                    <a:pt x="3464142" y="2272597"/>
                    <a:pt x="3275082" y="2063217"/>
                  </a:cubicBezTo>
                  <a:cubicBezTo>
                    <a:pt x="3225044" y="2007827"/>
                    <a:pt x="3146946" y="1913163"/>
                    <a:pt x="3097834" y="1813651"/>
                  </a:cubicBezTo>
                  <a:close/>
                  <a:moveTo>
                    <a:pt x="5694684" y="1734030"/>
                  </a:moveTo>
                  <a:lnTo>
                    <a:pt x="5600829" y="1781221"/>
                  </a:lnTo>
                  <a:cubicBezTo>
                    <a:pt x="5507889" y="1820089"/>
                    <a:pt x="5406958" y="1834596"/>
                    <a:pt x="5309364" y="1848638"/>
                  </a:cubicBezTo>
                  <a:cubicBezTo>
                    <a:pt x="5189427" y="1865861"/>
                    <a:pt x="5065455" y="1883782"/>
                    <a:pt x="4942026" y="1876412"/>
                  </a:cubicBezTo>
                  <a:cubicBezTo>
                    <a:pt x="4895634" y="1873697"/>
                    <a:pt x="4848854" y="1867335"/>
                    <a:pt x="4803548" y="1861129"/>
                  </a:cubicBezTo>
                  <a:cubicBezTo>
                    <a:pt x="4758241" y="1855000"/>
                    <a:pt x="4711384" y="1848560"/>
                    <a:pt x="4665069" y="1845845"/>
                  </a:cubicBezTo>
                  <a:cubicBezTo>
                    <a:pt x="4581575" y="1841016"/>
                    <a:pt x="4511652" y="1849540"/>
                    <a:pt x="4453173" y="1871909"/>
                  </a:cubicBezTo>
                  <a:lnTo>
                    <a:pt x="4408133" y="1894124"/>
                  </a:lnTo>
                  <a:lnTo>
                    <a:pt x="4372812" y="1971779"/>
                  </a:lnTo>
                  <a:lnTo>
                    <a:pt x="4489003" y="1940870"/>
                  </a:lnTo>
                  <a:cubicBezTo>
                    <a:pt x="4535803" y="1932521"/>
                    <a:pt x="4583300" y="1928079"/>
                    <a:pt x="4631166" y="1927614"/>
                  </a:cubicBezTo>
                  <a:cubicBezTo>
                    <a:pt x="4710607" y="1926838"/>
                    <a:pt x="4791600" y="1937233"/>
                    <a:pt x="4869878" y="1947318"/>
                  </a:cubicBezTo>
                  <a:cubicBezTo>
                    <a:pt x="4989582" y="1962756"/>
                    <a:pt x="5113399" y="1978660"/>
                    <a:pt x="5232560" y="1953912"/>
                  </a:cubicBezTo>
                  <a:cubicBezTo>
                    <a:pt x="5261420" y="1947939"/>
                    <a:pt x="5298347" y="1946775"/>
                    <a:pt x="5330931" y="1945844"/>
                  </a:cubicBezTo>
                  <a:cubicBezTo>
                    <a:pt x="5342955" y="1945456"/>
                    <a:pt x="5354515" y="1945146"/>
                    <a:pt x="5365066" y="1944525"/>
                  </a:cubicBezTo>
                  <a:cubicBezTo>
                    <a:pt x="5420302" y="1941577"/>
                    <a:pt x="5472280" y="1914736"/>
                    <a:pt x="5522551" y="1888747"/>
                  </a:cubicBezTo>
                  <a:cubicBezTo>
                    <a:pt x="5538688" y="1880407"/>
                    <a:pt x="5555096" y="1871931"/>
                    <a:pt x="5571756" y="1864154"/>
                  </a:cubicBezTo>
                  <a:lnTo>
                    <a:pt x="5609807" y="1848846"/>
                  </a:lnTo>
                  <a:lnTo>
                    <a:pt x="5647299" y="1797670"/>
                  </a:lnTo>
                  <a:close/>
                  <a:moveTo>
                    <a:pt x="2652408" y="1728991"/>
                  </a:moveTo>
                  <a:lnTo>
                    <a:pt x="2651180" y="1790082"/>
                  </a:lnTo>
                  <a:cubicBezTo>
                    <a:pt x="2637241" y="1866551"/>
                    <a:pt x="2590039" y="1938874"/>
                    <a:pt x="2544364" y="2002993"/>
                  </a:cubicBezTo>
                  <a:cubicBezTo>
                    <a:pt x="2502355" y="2061992"/>
                    <a:pt x="2452622" y="2131854"/>
                    <a:pt x="2434636" y="2207972"/>
                  </a:cubicBezTo>
                  <a:lnTo>
                    <a:pt x="2429122" y="2280367"/>
                  </a:lnTo>
                  <a:lnTo>
                    <a:pt x="2460230" y="2352218"/>
                  </a:lnTo>
                  <a:lnTo>
                    <a:pt x="2460608" y="2347781"/>
                  </a:lnTo>
                  <a:cubicBezTo>
                    <a:pt x="2464711" y="2328319"/>
                    <a:pt x="2472992" y="2308264"/>
                    <a:pt x="2480750" y="2289493"/>
                  </a:cubicBezTo>
                  <a:cubicBezTo>
                    <a:pt x="2484474" y="2280415"/>
                    <a:pt x="2488042" y="2271804"/>
                    <a:pt x="2490990" y="2263657"/>
                  </a:cubicBezTo>
                  <a:cubicBezTo>
                    <a:pt x="2513954" y="2199733"/>
                    <a:pt x="2546692" y="2149227"/>
                    <a:pt x="2581292" y="2095777"/>
                  </a:cubicBezTo>
                  <a:cubicBezTo>
                    <a:pt x="2596576" y="2072116"/>
                    <a:pt x="2612402" y="2047678"/>
                    <a:pt x="2627685" y="2021534"/>
                  </a:cubicBezTo>
                  <a:cubicBezTo>
                    <a:pt x="2674698" y="1941066"/>
                    <a:pt x="2699979" y="1871768"/>
                    <a:pt x="2705067" y="1808144"/>
                  </a:cubicBezTo>
                  <a:lnTo>
                    <a:pt x="2703756" y="1756980"/>
                  </a:lnTo>
                  <a:lnTo>
                    <a:pt x="2659233" y="1734567"/>
                  </a:lnTo>
                  <a:close/>
                  <a:moveTo>
                    <a:pt x="2617041" y="1700092"/>
                  </a:moveTo>
                  <a:lnTo>
                    <a:pt x="2607216" y="1732104"/>
                  </a:lnTo>
                  <a:cubicBezTo>
                    <a:pt x="2584957" y="1784332"/>
                    <a:pt x="2547894" y="1830166"/>
                    <a:pt x="2511703" y="1874911"/>
                  </a:cubicBezTo>
                  <a:cubicBezTo>
                    <a:pt x="2478732" y="1915640"/>
                    <a:pt x="2444597" y="1957842"/>
                    <a:pt x="2421789" y="2004545"/>
                  </a:cubicBezTo>
                  <a:cubicBezTo>
                    <a:pt x="2405323" y="2038234"/>
                    <a:pt x="2388246" y="2089814"/>
                    <a:pt x="2380966" y="2136113"/>
                  </a:cubicBezTo>
                  <a:lnTo>
                    <a:pt x="2378989" y="2159899"/>
                  </a:lnTo>
                  <a:lnTo>
                    <a:pt x="2398339" y="2209266"/>
                  </a:lnTo>
                  <a:lnTo>
                    <a:pt x="2422532" y="2265143"/>
                  </a:lnTo>
                  <a:lnTo>
                    <a:pt x="2426856" y="2206789"/>
                  </a:lnTo>
                  <a:cubicBezTo>
                    <a:pt x="2445010" y="2129041"/>
                    <a:pt x="2495411" y="2058249"/>
                    <a:pt x="2538002" y="1998493"/>
                  </a:cubicBezTo>
                  <a:cubicBezTo>
                    <a:pt x="2583038" y="1935306"/>
                    <a:pt x="2629556" y="1864088"/>
                    <a:pt x="2643390" y="1789324"/>
                  </a:cubicBezTo>
                  <a:lnTo>
                    <a:pt x="2644858" y="1722821"/>
                  </a:lnTo>
                  <a:close/>
                  <a:moveTo>
                    <a:pt x="2073710" y="1665539"/>
                  </a:moveTo>
                  <a:lnTo>
                    <a:pt x="2107907" y="1769191"/>
                  </a:lnTo>
                  <a:lnTo>
                    <a:pt x="2120394" y="1782756"/>
                  </a:lnTo>
                  <a:cubicBezTo>
                    <a:pt x="2137461" y="1796798"/>
                    <a:pt x="2158408" y="1803935"/>
                    <a:pt x="2180440" y="1811538"/>
                  </a:cubicBezTo>
                  <a:cubicBezTo>
                    <a:pt x="2190487" y="1814990"/>
                    <a:pt x="2200708" y="1818482"/>
                    <a:pt x="2210599" y="1822710"/>
                  </a:cubicBezTo>
                  <a:lnTo>
                    <a:pt x="2231384" y="1834210"/>
                  </a:lnTo>
                  <a:lnTo>
                    <a:pt x="2196076" y="1730710"/>
                  </a:lnTo>
                  <a:lnTo>
                    <a:pt x="2169677" y="1722390"/>
                  </a:lnTo>
                  <a:cubicBezTo>
                    <a:pt x="2159126" y="1717571"/>
                    <a:pt x="2149138" y="1711849"/>
                    <a:pt x="2139789" y="1706496"/>
                  </a:cubicBezTo>
                  <a:close/>
                  <a:moveTo>
                    <a:pt x="2054533" y="1607063"/>
                  </a:moveTo>
                  <a:lnTo>
                    <a:pt x="2058253" y="1618690"/>
                  </a:lnTo>
                  <a:lnTo>
                    <a:pt x="2069947" y="1654134"/>
                  </a:lnTo>
                  <a:lnTo>
                    <a:pt x="2143668" y="1699824"/>
                  </a:lnTo>
                  <a:cubicBezTo>
                    <a:pt x="2153172" y="1705294"/>
                    <a:pt x="2162850" y="1710841"/>
                    <a:pt x="2172867" y="1715427"/>
                  </a:cubicBezTo>
                  <a:lnTo>
                    <a:pt x="2193030" y="1721781"/>
                  </a:lnTo>
                  <a:lnTo>
                    <a:pt x="2170140" y="1654685"/>
                  </a:lnTo>
                  <a:lnTo>
                    <a:pt x="2134863" y="1646031"/>
                  </a:lnTo>
                  <a:cubicBezTo>
                    <a:pt x="2121713" y="1640610"/>
                    <a:pt x="2109068" y="1633686"/>
                    <a:pt x="2096655" y="1626898"/>
                  </a:cubicBezTo>
                  <a:cubicBezTo>
                    <a:pt x="2086919" y="1621545"/>
                    <a:pt x="2077008" y="1616115"/>
                    <a:pt x="2066855" y="1611421"/>
                  </a:cubicBezTo>
                  <a:close/>
                  <a:moveTo>
                    <a:pt x="3140301" y="1599177"/>
                  </a:moveTo>
                  <a:lnTo>
                    <a:pt x="3133299" y="1610225"/>
                  </a:lnTo>
                  <a:lnTo>
                    <a:pt x="3073664" y="1727075"/>
                  </a:lnTo>
                  <a:lnTo>
                    <a:pt x="3104994" y="1810723"/>
                  </a:lnTo>
                  <a:cubicBezTo>
                    <a:pt x="3153676" y="1909172"/>
                    <a:pt x="3231192" y="2003036"/>
                    <a:pt x="3280823" y="2058019"/>
                  </a:cubicBezTo>
                  <a:cubicBezTo>
                    <a:pt x="3469961" y="2267475"/>
                    <a:pt x="3656539" y="2484322"/>
                    <a:pt x="3835359" y="2702618"/>
                  </a:cubicBezTo>
                  <a:lnTo>
                    <a:pt x="3849323" y="2719533"/>
                  </a:lnTo>
                  <a:cubicBezTo>
                    <a:pt x="3887667" y="2766081"/>
                    <a:pt x="3933080" y="2821139"/>
                    <a:pt x="3963503" y="2877798"/>
                  </a:cubicBezTo>
                  <a:lnTo>
                    <a:pt x="3980055" y="2916096"/>
                  </a:lnTo>
                  <a:lnTo>
                    <a:pt x="4015709" y="2804967"/>
                  </a:lnTo>
                  <a:lnTo>
                    <a:pt x="4058768" y="2685473"/>
                  </a:lnTo>
                  <a:lnTo>
                    <a:pt x="4057934" y="2683455"/>
                  </a:lnTo>
                  <a:lnTo>
                    <a:pt x="4059689" y="2682916"/>
                  </a:lnTo>
                  <a:lnTo>
                    <a:pt x="4092695" y="2591336"/>
                  </a:lnTo>
                  <a:lnTo>
                    <a:pt x="3999650" y="2481693"/>
                  </a:lnTo>
                  <a:cubicBezTo>
                    <a:pt x="3897166" y="2371080"/>
                    <a:pt x="3780783" y="2271491"/>
                    <a:pt x="3667323" y="2174395"/>
                  </a:cubicBezTo>
                  <a:cubicBezTo>
                    <a:pt x="3515869" y="2044753"/>
                    <a:pt x="3360575" y="1911805"/>
                    <a:pt x="3239537" y="1753213"/>
                  </a:cubicBezTo>
                  <a:close/>
                  <a:moveTo>
                    <a:pt x="5767596" y="1596377"/>
                  </a:moveTo>
                  <a:lnTo>
                    <a:pt x="5753008" y="1609942"/>
                  </a:lnTo>
                  <a:cubicBezTo>
                    <a:pt x="5707690" y="1643268"/>
                    <a:pt x="5651178" y="1662891"/>
                    <a:pt x="5595321" y="1678892"/>
                  </a:cubicBezTo>
                  <a:cubicBezTo>
                    <a:pt x="5373289" y="1742586"/>
                    <a:pt x="5158317" y="1766092"/>
                    <a:pt x="4956224" y="1748715"/>
                  </a:cubicBezTo>
                  <a:cubicBezTo>
                    <a:pt x="4927286" y="1746232"/>
                    <a:pt x="4897884" y="1742819"/>
                    <a:pt x="4869490" y="1739560"/>
                  </a:cubicBezTo>
                  <a:cubicBezTo>
                    <a:pt x="4811073" y="1732810"/>
                    <a:pt x="4750716" y="1725905"/>
                    <a:pt x="4690980" y="1726371"/>
                  </a:cubicBezTo>
                  <a:cubicBezTo>
                    <a:pt x="4613421" y="1727186"/>
                    <a:pt x="4546945" y="1741354"/>
                    <a:pt x="4492568" y="1768646"/>
                  </a:cubicBezTo>
                  <a:lnTo>
                    <a:pt x="4454231" y="1792774"/>
                  </a:lnTo>
                  <a:lnTo>
                    <a:pt x="4413047" y="1883320"/>
                  </a:lnTo>
                  <a:lnTo>
                    <a:pt x="4450358" y="1864862"/>
                  </a:lnTo>
                  <a:cubicBezTo>
                    <a:pt x="4509920" y="1841981"/>
                    <a:pt x="4580992" y="1833238"/>
                    <a:pt x="4665767" y="1838242"/>
                  </a:cubicBezTo>
                  <a:cubicBezTo>
                    <a:pt x="4712392" y="1840957"/>
                    <a:pt x="4759327" y="1847397"/>
                    <a:pt x="4804789" y="1853526"/>
                  </a:cubicBezTo>
                  <a:cubicBezTo>
                    <a:pt x="4849862" y="1859655"/>
                    <a:pt x="4896565" y="1866017"/>
                    <a:pt x="4942647" y="1868732"/>
                  </a:cubicBezTo>
                  <a:cubicBezTo>
                    <a:pt x="5065222" y="1875947"/>
                    <a:pt x="5188883" y="1858181"/>
                    <a:pt x="5308356" y="1840957"/>
                  </a:cubicBezTo>
                  <a:cubicBezTo>
                    <a:pt x="5405484" y="1826993"/>
                    <a:pt x="5505872" y="1812486"/>
                    <a:pt x="5597881" y="1774083"/>
                  </a:cubicBezTo>
                  <a:lnTo>
                    <a:pt x="5705035" y="1720130"/>
                  </a:lnTo>
                  <a:lnTo>
                    <a:pt x="5705064" y="1720090"/>
                  </a:lnTo>
                  <a:cubicBezTo>
                    <a:pt x="5722969" y="1694110"/>
                    <a:pt x="5739051" y="1667683"/>
                    <a:pt x="5751889" y="1639827"/>
                  </a:cubicBezTo>
                  <a:close/>
                  <a:moveTo>
                    <a:pt x="2528746" y="1578281"/>
                  </a:moveTo>
                  <a:lnTo>
                    <a:pt x="2528976" y="1589768"/>
                  </a:lnTo>
                  <a:cubicBezTo>
                    <a:pt x="2524150" y="1626661"/>
                    <a:pt x="2504062" y="1662343"/>
                    <a:pt x="2481835" y="1698417"/>
                  </a:cubicBezTo>
                  <a:lnTo>
                    <a:pt x="2382844" y="1859006"/>
                  </a:lnTo>
                  <a:cubicBezTo>
                    <a:pt x="2365079" y="1887789"/>
                    <a:pt x="2346770" y="1917502"/>
                    <a:pt x="2336064" y="1950085"/>
                  </a:cubicBezTo>
                  <a:cubicBezTo>
                    <a:pt x="2329819" y="1969130"/>
                    <a:pt x="2326464" y="1987206"/>
                    <a:pt x="2326028" y="2003856"/>
                  </a:cubicBezTo>
                  <a:lnTo>
                    <a:pt x="2332011" y="2040043"/>
                  </a:lnTo>
                  <a:lnTo>
                    <a:pt x="2372649" y="2143721"/>
                  </a:lnTo>
                  <a:lnTo>
                    <a:pt x="2373352" y="2135229"/>
                  </a:lnTo>
                  <a:cubicBezTo>
                    <a:pt x="2380760" y="2087957"/>
                    <a:pt x="2398127" y="2035402"/>
                    <a:pt x="2414884" y="2001131"/>
                  </a:cubicBezTo>
                  <a:cubicBezTo>
                    <a:pt x="2438080" y="1953653"/>
                    <a:pt x="2472448" y="1911140"/>
                    <a:pt x="2505729" y="1870023"/>
                  </a:cubicBezTo>
                  <a:cubicBezTo>
                    <a:pt x="2543084" y="1823883"/>
                    <a:pt x="2578867" y="1779619"/>
                    <a:pt x="2600250" y="1729082"/>
                  </a:cubicBezTo>
                  <a:lnTo>
                    <a:pt x="2610659" y="1694877"/>
                  </a:lnTo>
                  <a:lnTo>
                    <a:pt x="2609533" y="1693956"/>
                  </a:lnTo>
                  <a:cubicBezTo>
                    <a:pt x="2586073" y="1671137"/>
                    <a:pt x="2564836" y="1644698"/>
                    <a:pt x="2546448" y="1615324"/>
                  </a:cubicBezTo>
                  <a:close/>
                  <a:moveTo>
                    <a:pt x="2025927" y="1517656"/>
                  </a:moveTo>
                  <a:lnTo>
                    <a:pt x="2051564" y="1597783"/>
                  </a:lnTo>
                  <a:lnTo>
                    <a:pt x="2069803" y="1604206"/>
                  </a:lnTo>
                  <a:cubicBezTo>
                    <a:pt x="2080267" y="1609036"/>
                    <a:pt x="2090410" y="1614602"/>
                    <a:pt x="2100378" y="1620071"/>
                  </a:cubicBezTo>
                  <a:cubicBezTo>
                    <a:pt x="2112985" y="1626976"/>
                    <a:pt x="2125224" y="1633686"/>
                    <a:pt x="2137704" y="1638855"/>
                  </a:cubicBezTo>
                  <a:lnTo>
                    <a:pt x="2167215" y="1646109"/>
                  </a:lnTo>
                  <a:lnTo>
                    <a:pt x="2154486" y="1608798"/>
                  </a:lnTo>
                  <a:lnTo>
                    <a:pt x="2143814" y="1570012"/>
                  </a:lnTo>
                  <a:lnTo>
                    <a:pt x="2139168" y="1570498"/>
                  </a:lnTo>
                  <a:cubicBezTo>
                    <a:pt x="2118765" y="1570498"/>
                    <a:pt x="2098749" y="1560025"/>
                    <a:pt x="2079820" y="1549008"/>
                  </a:cubicBezTo>
                  <a:close/>
                  <a:moveTo>
                    <a:pt x="5784076" y="1465195"/>
                  </a:moveTo>
                  <a:lnTo>
                    <a:pt x="5718130" y="1506416"/>
                  </a:lnTo>
                  <a:cubicBezTo>
                    <a:pt x="5634203" y="1550481"/>
                    <a:pt x="5541384" y="1577144"/>
                    <a:pt x="5451489" y="1599138"/>
                  </a:cubicBezTo>
                  <a:cubicBezTo>
                    <a:pt x="5329069" y="1629085"/>
                    <a:pt x="5167937" y="1662134"/>
                    <a:pt x="5006883" y="1651273"/>
                  </a:cubicBezTo>
                  <a:cubicBezTo>
                    <a:pt x="4966619" y="1648557"/>
                    <a:pt x="4925968" y="1643127"/>
                    <a:pt x="4886712" y="1637851"/>
                  </a:cubicBezTo>
                  <a:cubicBezTo>
                    <a:pt x="4840630" y="1631723"/>
                    <a:pt x="4792920" y="1625360"/>
                    <a:pt x="4745829" y="1623344"/>
                  </a:cubicBezTo>
                  <a:cubicBezTo>
                    <a:pt x="4668327" y="1620143"/>
                    <a:pt x="4601866" y="1630384"/>
                    <a:pt x="4547395" y="1653837"/>
                  </a:cubicBezTo>
                  <a:lnTo>
                    <a:pt x="4507374" y="1675932"/>
                  </a:lnTo>
                  <a:lnTo>
                    <a:pt x="4460097" y="1779876"/>
                  </a:lnTo>
                  <a:lnTo>
                    <a:pt x="4488758" y="1761838"/>
                  </a:lnTo>
                  <a:cubicBezTo>
                    <a:pt x="4544244" y="1733945"/>
                    <a:pt x="4611927" y="1719428"/>
                    <a:pt x="4690825" y="1718613"/>
                  </a:cubicBezTo>
                  <a:cubicBezTo>
                    <a:pt x="4751027" y="1717992"/>
                    <a:pt x="4811616" y="1725052"/>
                    <a:pt x="4870343" y="1731802"/>
                  </a:cubicBezTo>
                  <a:cubicBezTo>
                    <a:pt x="4898660" y="1735061"/>
                    <a:pt x="4927985" y="1738473"/>
                    <a:pt x="4956844" y="1740957"/>
                  </a:cubicBezTo>
                  <a:cubicBezTo>
                    <a:pt x="5157930" y="1758257"/>
                    <a:pt x="5371970" y="1734905"/>
                    <a:pt x="5593149" y="1671444"/>
                  </a:cubicBezTo>
                  <a:cubicBezTo>
                    <a:pt x="5648075" y="1655676"/>
                    <a:pt x="5703612" y="1636417"/>
                    <a:pt x="5747978" y="1603946"/>
                  </a:cubicBezTo>
                  <a:lnTo>
                    <a:pt x="5772956" y="1580813"/>
                  </a:lnTo>
                  <a:lnTo>
                    <a:pt x="5784769" y="1483082"/>
                  </a:lnTo>
                  <a:close/>
                  <a:moveTo>
                    <a:pt x="2481642" y="1448757"/>
                  </a:moveTo>
                  <a:lnTo>
                    <a:pt x="2452938" y="1475189"/>
                  </a:lnTo>
                  <a:cubicBezTo>
                    <a:pt x="2410027" y="1520886"/>
                    <a:pt x="2376716" y="1576074"/>
                    <a:pt x="2356933" y="1635189"/>
                  </a:cubicBezTo>
                  <a:cubicBezTo>
                    <a:pt x="2344133" y="1673514"/>
                    <a:pt x="2336530" y="1714243"/>
                    <a:pt x="2329160" y="1753653"/>
                  </a:cubicBezTo>
                  <a:cubicBezTo>
                    <a:pt x="2323962" y="1781504"/>
                    <a:pt x="2318668" y="1809840"/>
                    <a:pt x="2311472" y="1837672"/>
                  </a:cubicBezTo>
                  <a:lnTo>
                    <a:pt x="2283568" y="1915357"/>
                  </a:lnTo>
                  <a:lnTo>
                    <a:pt x="2287291" y="1925951"/>
                  </a:lnTo>
                  <a:lnTo>
                    <a:pt x="2318204" y="2004816"/>
                  </a:lnTo>
                  <a:lnTo>
                    <a:pt x="2318096" y="2004186"/>
                  </a:lnTo>
                  <a:cubicBezTo>
                    <a:pt x="2318493" y="1986760"/>
                    <a:pt x="2322023" y="1967889"/>
                    <a:pt x="2328694" y="1947679"/>
                  </a:cubicBezTo>
                  <a:cubicBezTo>
                    <a:pt x="2339710" y="1914243"/>
                    <a:pt x="2358252" y="1884143"/>
                    <a:pt x="2376250" y="1854972"/>
                  </a:cubicBezTo>
                  <a:lnTo>
                    <a:pt x="2475241" y="1694383"/>
                  </a:lnTo>
                  <a:cubicBezTo>
                    <a:pt x="2496886" y="1659298"/>
                    <a:pt x="2516436" y="1624692"/>
                    <a:pt x="2521225" y="1589389"/>
                  </a:cubicBezTo>
                  <a:lnTo>
                    <a:pt x="2520756" y="1561561"/>
                  </a:lnTo>
                  <a:lnTo>
                    <a:pt x="2500454" y="1519078"/>
                  </a:lnTo>
                  <a:close/>
                  <a:moveTo>
                    <a:pt x="1996610" y="1426025"/>
                  </a:moveTo>
                  <a:lnTo>
                    <a:pt x="2022387" y="1506591"/>
                  </a:lnTo>
                  <a:lnTo>
                    <a:pt x="2083699" y="1542259"/>
                  </a:lnTo>
                  <a:cubicBezTo>
                    <a:pt x="2094793" y="1548698"/>
                    <a:pt x="2105751" y="1554710"/>
                    <a:pt x="2116670" y="1558531"/>
                  </a:cubicBezTo>
                  <a:lnTo>
                    <a:pt x="2141302" y="1560881"/>
                  </a:lnTo>
                  <a:lnTo>
                    <a:pt x="2122903" y="1494013"/>
                  </a:lnTo>
                  <a:lnTo>
                    <a:pt x="2076727" y="1476880"/>
                  </a:lnTo>
                  <a:cubicBezTo>
                    <a:pt x="2060057" y="1467861"/>
                    <a:pt x="2044211" y="1457039"/>
                    <a:pt x="2028617" y="1446371"/>
                  </a:cubicBezTo>
                  <a:close/>
                  <a:moveTo>
                    <a:pt x="5779421" y="1360593"/>
                  </a:moveTo>
                  <a:lnTo>
                    <a:pt x="5706868" y="1406563"/>
                  </a:lnTo>
                  <a:cubicBezTo>
                    <a:pt x="5618173" y="1450619"/>
                    <a:pt x="5517587" y="1469833"/>
                    <a:pt x="5426121" y="1487348"/>
                  </a:cubicBezTo>
                  <a:cubicBezTo>
                    <a:pt x="5342490" y="1503328"/>
                    <a:pt x="5256067" y="1519852"/>
                    <a:pt x="5169256" y="1521326"/>
                  </a:cubicBezTo>
                  <a:cubicBezTo>
                    <a:pt x="5114950" y="1522257"/>
                    <a:pt x="5059947" y="1517214"/>
                    <a:pt x="5006805" y="1512405"/>
                  </a:cubicBezTo>
                  <a:cubicBezTo>
                    <a:pt x="4954129" y="1507596"/>
                    <a:pt x="4899746" y="1502707"/>
                    <a:pt x="4846139" y="1503483"/>
                  </a:cubicBezTo>
                  <a:cubicBezTo>
                    <a:pt x="4766834" y="1504704"/>
                    <a:pt x="4687135" y="1518844"/>
                    <a:pt x="4611856" y="1544787"/>
                  </a:cubicBezTo>
                  <a:lnTo>
                    <a:pt x="4558593" y="1566371"/>
                  </a:lnTo>
                  <a:lnTo>
                    <a:pt x="4532623" y="1620420"/>
                  </a:lnTo>
                  <a:lnTo>
                    <a:pt x="4512759" y="1664092"/>
                  </a:lnTo>
                  <a:lnTo>
                    <a:pt x="4543984" y="1646820"/>
                  </a:lnTo>
                  <a:cubicBezTo>
                    <a:pt x="4599582" y="1622815"/>
                    <a:pt x="4667280" y="1612327"/>
                    <a:pt x="4746061" y="1615585"/>
                  </a:cubicBezTo>
                  <a:cubicBezTo>
                    <a:pt x="4793540" y="1617602"/>
                    <a:pt x="4841407" y="1623964"/>
                    <a:pt x="4887643" y="1630171"/>
                  </a:cubicBezTo>
                  <a:cubicBezTo>
                    <a:pt x="4926821" y="1635369"/>
                    <a:pt x="4967317" y="1640799"/>
                    <a:pt x="5007348" y="1643515"/>
                  </a:cubicBezTo>
                  <a:cubicBezTo>
                    <a:pt x="5167316" y="1654298"/>
                    <a:pt x="5327750" y="1621404"/>
                    <a:pt x="5449627" y="1591613"/>
                  </a:cubicBezTo>
                  <a:cubicBezTo>
                    <a:pt x="5538940" y="1569735"/>
                    <a:pt x="5631090" y="1543275"/>
                    <a:pt x="5714261" y="1499666"/>
                  </a:cubicBezTo>
                  <a:lnTo>
                    <a:pt x="5783730" y="1456290"/>
                  </a:lnTo>
                  <a:lnTo>
                    <a:pt x="5780890" y="1383081"/>
                  </a:lnTo>
                  <a:close/>
                  <a:moveTo>
                    <a:pt x="3316659" y="1344080"/>
                  </a:moveTo>
                  <a:lnTo>
                    <a:pt x="3216562" y="1478847"/>
                  </a:lnTo>
                  <a:lnTo>
                    <a:pt x="3144853" y="1591995"/>
                  </a:lnTo>
                  <a:lnTo>
                    <a:pt x="3245867" y="1748725"/>
                  </a:lnTo>
                  <a:cubicBezTo>
                    <a:pt x="3366432" y="1906607"/>
                    <a:pt x="3521319" y="2039207"/>
                    <a:pt x="3672365" y="2168497"/>
                  </a:cubicBezTo>
                  <a:cubicBezTo>
                    <a:pt x="3786058" y="2265826"/>
                    <a:pt x="3902674" y="2365654"/>
                    <a:pt x="4005457" y="2476625"/>
                  </a:cubicBezTo>
                  <a:lnTo>
                    <a:pt x="4095700" y="2582999"/>
                  </a:lnTo>
                  <a:lnTo>
                    <a:pt x="4108825" y="2546588"/>
                  </a:lnTo>
                  <a:lnTo>
                    <a:pt x="4196146" y="2329585"/>
                  </a:lnTo>
                  <a:lnTo>
                    <a:pt x="4191978" y="2331137"/>
                  </a:lnTo>
                  <a:lnTo>
                    <a:pt x="4133447" y="2220841"/>
                  </a:lnTo>
                  <a:cubicBezTo>
                    <a:pt x="4062070" y="2118515"/>
                    <a:pt x="3956305" y="2037958"/>
                    <a:pt x="3853202" y="1959410"/>
                  </a:cubicBezTo>
                  <a:cubicBezTo>
                    <a:pt x="3822403" y="1935905"/>
                    <a:pt x="3790518" y="1911622"/>
                    <a:pt x="3760417" y="1887340"/>
                  </a:cubicBezTo>
                  <a:cubicBezTo>
                    <a:pt x="3620251" y="1774345"/>
                    <a:pt x="3497279" y="1637653"/>
                    <a:pt x="3398667" y="1486071"/>
                  </a:cubicBezTo>
                  <a:close/>
                  <a:moveTo>
                    <a:pt x="1973055" y="1337203"/>
                  </a:moveTo>
                  <a:lnTo>
                    <a:pt x="1987114" y="1396348"/>
                  </a:lnTo>
                  <a:lnTo>
                    <a:pt x="1992913" y="1414476"/>
                  </a:lnTo>
                  <a:lnTo>
                    <a:pt x="2033039" y="1439932"/>
                  </a:lnTo>
                  <a:cubicBezTo>
                    <a:pt x="2048982" y="1450833"/>
                    <a:pt x="2064479" y="1461422"/>
                    <a:pt x="2080509" y="1470111"/>
                  </a:cubicBezTo>
                  <a:lnTo>
                    <a:pt x="2120392" y="1484889"/>
                  </a:lnTo>
                  <a:lnTo>
                    <a:pt x="2104465" y="1427003"/>
                  </a:lnTo>
                  <a:lnTo>
                    <a:pt x="2066758" y="1413335"/>
                  </a:lnTo>
                  <a:cubicBezTo>
                    <a:pt x="2052959" y="1404636"/>
                    <a:pt x="2040449" y="1393580"/>
                    <a:pt x="2029161" y="1382758"/>
                  </a:cubicBezTo>
                  <a:lnTo>
                    <a:pt x="2022024" y="1375777"/>
                  </a:lnTo>
                  <a:cubicBezTo>
                    <a:pt x="2012055" y="1366079"/>
                    <a:pt x="2001912" y="1356187"/>
                    <a:pt x="1991032" y="1347585"/>
                  </a:cubicBezTo>
                  <a:close/>
                  <a:moveTo>
                    <a:pt x="2463533" y="1307407"/>
                  </a:moveTo>
                  <a:lnTo>
                    <a:pt x="2398766" y="1379344"/>
                  </a:lnTo>
                  <a:cubicBezTo>
                    <a:pt x="2330745" y="1470519"/>
                    <a:pt x="2287325" y="1580458"/>
                    <a:pt x="2276328" y="1693453"/>
                  </a:cubicBezTo>
                  <a:cubicBezTo>
                    <a:pt x="2275707" y="1700124"/>
                    <a:pt x="2275087" y="1706796"/>
                    <a:pt x="2274544" y="1713546"/>
                  </a:cubicBezTo>
                  <a:cubicBezTo>
                    <a:pt x="2272915" y="1733289"/>
                    <a:pt x="2271247" y="1753382"/>
                    <a:pt x="2267252" y="1772719"/>
                  </a:cubicBezTo>
                  <a:lnTo>
                    <a:pt x="2249486" y="1818383"/>
                  </a:lnTo>
                  <a:lnTo>
                    <a:pt x="2279468" y="1903692"/>
                  </a:lnTo>
                  <a:lnTo>
                    <a:pt x="2303957" y="1835442"/>
                  </a:lnTo>
                  <a:cubicBezTo>
                    <a:pt x="2311065" y="1807940"/>
                    <a:pt x="2316321" y="1779875"/>
                    <a:pt x="2321479" y="1752257"/>
                  </a:cubicBezTo>
                  <a:cubicBezTo>
                    <a:pt x="2328927" y="1712614"/>
                    <a:pt x="2336530" y="1671574"/>
                    <a:pt x="2349563" y="1632785"/>
                  </a:cubicBezTo>
                  <a:cubicBezTo>
                    <a:pt x="2369696" y="1572622"/>
                    <a:pt x="2403617" y="1516430"/>
                    <a:pt x="2447302" y="1469904"/>
                  </a:cubicBezTo>
                  <a:lnTo>
                    <a:pt x="2479393" y="1440350"/>
                  </a:lnTo>
                  <a:lnTo>
                    <a:pt x="2477757" y="1434235"/>
                  </a:lnTo>
                  <a:close/>
                  <a:moveTo>
                    <a:pt x="5770283" y="1220684"/>
                  </a:moveTo>
                  <a:lnTo>
                    <a:pt x="5689955" y="1271388"/>
                  </a:lnTo>
                  <a:cubicBezTo>
                    <a:pt x="5593784" y="1329933"/>
                    <a:pt x="5488688" y="1384261"/>
                    <a:pt x="5374996" y="1404340"/>
                  </a:cubicBezTo>
                  <a:cubicBezTo>
                    <a:pt x="5286478" y="1419932"/>
                    <a:pt x="5195167" y="1414504"/>
                    <a:pt x="5106882" y="1409150"/>
                  </a:cubicBezTo>
                  <a:cubicBezTo>
                    <a:pt x="5060567" y="1406356"/>
                    <a:pt x="5012778" y="1403487"/>
                    <a:pt x="4965688" y="1403720"/>
                  </a:cubicBezTo>
                  <a:cubicBezTo>
                    <a:pt x="4872361" y="1404127"/>
                    <a:pt x="4780123" y="1416492"/>
                    <a:pt x="4690450" y="1440547"/>
                  </a:cubicBezTo>
                  <a:lnTo>
                    <a:pt x="4606325" y="1467033"/>
                  </a:lnTo>
                  <a:lnTo>
                    <a:pt x="4563704" y="1555735"/>
                  </a:lnTo>
                  <a:lnTo>
                    <a:pt x="4609290" y="1537266"/>
                  </a:lnTo>
                  <a:cubicBezTo>
                    <a:pt x="4685351" y="1511061"/>
                    <a:pt x="4765864" y="1496792"/>
                    <a:pt x="4845983" y="1495569"/>
                  </a:cubicBezTo>
                  <a:cubicBezTo>
                    <a:pt x="4899979" y="1494794"/>
                    <a:pt x="4954672" y="1499682"/>
                    <a:pt x="5007503" y="1504569"/>
                  </a:cubicBezTo>
                  <a:cubicBezTo>
                    <a:pt x="5060490" y="1509379"/>
                    <a:pt x="5115339" y="1514422"/>
                    <a:pt x="5169101" y="1513491"/>
                  </a:cubicBezTo>
                  <a:cubicBezTo>
                    <a:pt x="5255214" y="1512017"/>
                    <a:pt x="5341404" y="1495569"/>
                    <a:pt x="5424647" y="1479665"/>
                  </a:cubicBezTo>
                  <a:cubicBezTo>
                    <a:pt x="5515415" y="1462328"/>
                    <a:pt x="5615303" y="1443244"/>
                    <a:pt x="5703037" y="1399767"/>
                  </a:cubicBezTo>
                  <a:lnTo>
                    <a:pt x="5778847" y="1351801"/>
                  </a:lnTo>
                  <a:close/>
                  <a:moveTo>
                    <a:pt x="1948563" y="1217075"/>
                  </a:moveTo>
                  <a:lnTo>
                    <a:pt x="1954120" y="1257548"/>
                  </a:lnTo>
                  <a:lnTo>
                    <a:pt x="1970623" y="1326976"/>
                  </a:lnTo>
                  <a:lnTo>
                    <a:pt x="1995405" y="1341184"/>
                  </a:lnTo>
                  <a:cubicBezTo>
                    <a:pt x="2006722" y="1350077"/>
                    <a:pt x="2017175" y="1360260"/>
                    <a:pt x="2027454" y="1370268"/>
                  </a:cubicBezTo>
                  <a:lnTo>
                    <a:pt x="2034592" y="1377172"/>
                  </a:lnTo>
                  <a:cubicBezTo>
                    <a:pt x="2045376" y="1387569"/>
                    <a:pt x="2057304" y="1398157"/>
                    <a:pt x="2070346" y="1406469"/>
                  </a:cubicBezTo>
                  <a:lnTo>
                    <a:pt x="2102022" y="1418127"/>
                  </a:lnTo>
                  <a:lnTo>
                    <a:pt x="2080467" y="1339786"/>
                  </a:lnTo>
                  <a:lnTo>
                    <a:pt x="2060338" y="1324349"/>
                  </a:lnTo>
                  <a:cubicBezTo>
                    <a:pt x="2051019" y="1315184"/>
                    <a:pt x="2042505" y="1305138"/>
                    <a:pt x="2034126" y="1295247"/>
                  </a:cubicBezTo>
                  <a:cubicBezTo>
                    <a:pt x="2023575" y="1282833"/>
                    <a:pt x="2012714" y="1270031"/>
                    <a:pt x="2000534" y="1259404"/>
                  </a:cubicBezTo>
                  <a:cubicBezTo>
                    <a:pt x="1993164" y="1252965"/>
                    <a:pt x="1985020" y="1246993"/>
                    <a:pt x="1977183" y="1241253"/>
                  </a:cubicBezTo>
                  <a:cubicBezTo>
                    <a:pt x="1970123" y="1236133"/>
                    <a:pt x="1962832" y="1230781"/>
                    <a:pt x="1956081" y="1225041"/>
                  </a:cubicBezTo>
                  <a:close/>
                  <a:moveTo>
                    <a:pt x="3436549" y="1195014"/>
                  </a:moveTo>
                  <a:lnTo>
                    <a:pt x="3356646" y="1290240"/>
                  </a:lnTo>
                  <a:lnTo>
                    <a:pt x="3321678" y="1337322"/>
                  </a:lnTo>
                  <a:lnTo>
                    <a:pt x="3405168" y="1481852"/>
                  </a:lnTo>
                  <a:cubicBezTo>
                    <a:pt x="3503325" y="1632737"/>
                    <a:pt x="3625702" y="1768817"/>
                    <a:pt x="3765227" y="1881289"/>
                  </a:cubicBezTo>
                  <a:cubicBezTo>
                    <a:pt x="3795250" y="1905494"/>
                    <a:pt x="3827136" y="1929776"/>
                    <a:pt x="3857857" y="1953205"/>
                  </a:cubicBezTo>
                  <a:cubicBezTo>
                    <a:pt x="3961600" y="2032276"/>
                    <a:pt x="4068005" y="2113359"/>
                    <a:pt x="4140022" y="2216795"/>
                  </a:cubicBezTo>
                  <a:lnTo>
                    <a:pt x="4197727" y="2325655"/>
                  </a:lnTo>
                  <a:lnTo>
                    <a:pt x="4259574" y="2171985"/>
                  </a:lnTo>
                  <a:lnTo>
                    <a:pt x="4120919" y="2030337"/>
                  </a:lnTo>
                  <a:cubicBezTo>
                    <a:pt x="4071472" y="1979077"/>
                    <a:pt x="4021705" y="1926945"/>
                    <a:pt x="3972752" y="1875704"/>
                  </a:cubicBezTo>
                  <a:cubicBezTo>
                    <a:pt x="3874925" y="1773221"/>
                    <a:pt x="3773761" y="1667168"/>
                    <a:pt x="3678494" y="1571744"/>
                  </a:cubicBezTo>
                  <a:cubicBezTo>
                    <a:pt x="3572327" y="1465441"/>
                    <a:pt x="3474772" y="1358902"/>
                    <a:pt x="3442688" y="1231024"/>
                  </a:cubicBezTo>
                  <a:close/>
                  <a:moveTo>
                    <a:pt x="2463042" y="1160274"/>
                  </a:moveTo>
                  <a:lnTo>
                    <a:pt x="2391853" y="1221270"/>
                  </a:lnTo>
                  <a:cubicBezTo>
                    <a:pt x="2319617" y="1296570"/>
                    <a:pt x="2269462" y="1392502"/>
                    <a:pt x="2250028" y="1495546"/>
                  </a:cubicBezTo>
                  <a:cubicBezTo>
                    <a:pt x="2248399" y="1504313"/>
                    <a:pt x="2246848" y="1513312"/>
                    <a:pt x="2245374" y="1522311"/>
                  </a:cubicBezTo>
                  <a:cubicBezTo>
                    <a:pt x="2239265" y="1559026"/>
                    <a:pt x="2232981" y="1596700"/>
                    <a:pt x="2215297" y="1627774"/>
                  </a:cubicBezTo>
                  <a:lnTo>
                    <a:pt x="2194860" y="1654457"/>
                  </a:lnTo>
                  <a:lnTo>
                    <a:pt x="2211797" y="1711149"/>
                  </a:lnTo>
                  <a:lnTo>
                    <a:pt x="2245580" y="1807269"/>
                  </a:lnTo>
                  <a:lnTo>
                    <a:pt x="2259736" y="1770566"/>
                  </a:lnTo>
                  <a:cubicBezTo>
                    <a:pt x="2263567" y="1751812"/>
                    <a:pt x="2265196" y="1732203"/>
                    <a:pt x="2266786" y="1712925"/>
                  </a:cubicBezTo>
                  <a:cubicBezTo>
                    <a:pt x="2267329" y="1706098"/>
                    <a:pt x="2267872" y="1699349"/>
                    <a:pt x="2268570" y="1692677"/>
                  </a:cubicBezTo>
                  <a:cubicBezTo>
                    <a:pt x="2279742" y="1578286"/>
                    <a:pt x="2323685" y="1466949"/>
                    <a:pt x="2392547" y="1374641"/>
                  </a:cubicBezTo>
                  <a:lnTo>
                    <a:pt x="2463127" y="1296256"/>
                  </a:lnTo>
                  <a:lnTo>
                    <a:pt x="2463061" y="1174163"/>
                  </a:lnTo>
                  <a:close/>
                  <a:moveTo>
                    <a:pt x="1935582" y="1082225"/>
                  </a:moveTo>
                  <a:lnTo>
                    <a:pt x="1936480" y="1129050"/>
                  </a:lnTo>
                  <a:lnTo>
                    <a:pt x="1946775" y="1204046"/>
                  </a:lnTo>
                  <a:lnTo>
                    <a:pt x="1961125" y="1219145"/>
                  </a:lnTo>
                  <a:cubicBezTo>
                    <a:pt x="1967719" y="1224730"/>
                    <a:pt x="1974933" y="1229927"/>
                    <a:pt x="1981839" y="1235046"/>
                  </a:cubicBezTo>
                  <a:cubicBezTo>
                    <a:pt x="1989829" y="1240864"/>
                    <a:pt x="1998129" y="1246915"/>
                    <a:pt x="2005732" y="1253586"/>
                  </a:cubicBezTo>
                  <a:cubicBezTo>
                    <a:pt x="2018300" y="1264678"/>
                    <a:pt x="2029394" y="1277712"/>
                    <a:pt x="2040100" y="1290281"/>
                  </a:cubicBezTo>
                  <a:cubicBezTo>
                    <a:pt x="2048634" y="1300328"/>
                    <a:pt x="2056915" y="1310083"/>
                    <a:pt x="2065808" y="1318831"/>
                  </a:cubicBezTo>
                  <a:lnTo>
                    <a:pt x="2077075" y="1327461"/>
                  </a:lnTo>
                  <a:lnTo>
                    <a:pt x="2063921" y="1279652"/>
                  </a:lnTo>
                  <a:lnTo>
                    <a:pt x="2051789" y="1222240"/>
                  </a:lnTo>
                  <a:lnTo>
                    <a:pt x="2038006" y="1203387"/>
                  </a:lnTo>
                  <a:cubicBezTo>
                    <a:pt x="2026738" y="1190867"/>
                    <a:pt x="2014461" y="1179113"/>
                    <a:pt x="2002397" y="1167553"/>
                  </a:cubicBezTo>
                  <a:cubicBezTo>
                    <a:pt x="1998130" y="1163519"/>
                    <a:pt x="1993863" y="1159408"/>
                    <a:pt x="1989673" y="1155295"/>
                  </a:cubicBezTo>
                  <a:cubicBezTo>
                    <a:pt x="1975244" y="1141215"/>
                    <a:pt x="1961008" y="1126300"/>
                    <a:pt x="1949119" y="1109922"/>
                  </a:cubicBezTo>
                  <a:close/>
                  <a:moveTo>
                    <a:pt x="2400634" y="1054169"/>
                  </a:moveTo>
                  <a:lnTo>
                    <a:pt x="2354736" y="1089488"/>
                  </a:lnTo>
                  <a:cubicBezTo>
                    <a:pt x="2309033" y="1132723"/>
                    <a:pt x="2279606" y="1184959"/>
                    <a:pt x="2261743" y="1225805"/>
                  </a:cubicBezTo>
                  <a:cubicBezTo>
                    <a:pt x="2229780" y="1298805"/>
                    <a:pt x="2214885" y="1376774"/>
                    <a:pt x="2203558" y="1450085"/>
                  </a:cubicBezTo>
                  <a:cubicBezTo>
                    <a:pt x="2199427" y="1476733"/>
                    <a:pt x="2194554" y="1508270"/>
                    <a:pt x="2179056" y="1533009"/>
                  </a:cubicBezTo>
                  <a:lnTo>
                    <a:pt x="2163765" y="1550376"/>
                  </a:lnTo>
                  <a:lnTo>
                    <a:pt x="2192143" y="1645363"/>
                  </a:lnTo>
                  <a:lnTo>
                    <a:pt x="2208751" y="1623511"/>
                  </a:lnTo>
                  <a:cubicBezTo>
                    <a:pt x="2225577" y="1593597"/>
                    <a:pt x="2231701" y="1556853"/>
                    <a:pt x="2237693" y="1521070"/>
                  </a:cubicBezTo>
                  <a:cubicBezTo>
                    <a:pt x="2239245" y="1511993"/>
                    <a:pt x="2240719" y="1502994"/>
                    <a:pt x="2242426" y="1494150"/>
                  </a:cubicBezTo>
                  <a:cubicBezTo>
                    <a:pt x="2262092" y="1389651"/>
                    <a:pt x="2313004" y="1292352"/>
                    <a:pt x="2386290" y="1215935"/>
                  </a:cubicBezTo>
                  <a:lnTo>
                    <a:pt x="2463028" y="1150138"/>
                  </a:lnTo>
                  <a:lnTo>
                    <a:pt x="2463013" y="1139455"/>
                  </a:lnTo>
                  <a:cubicBezTo>
                    <a:pt x="2462247" y="1128158"/>
                    <a:pt x="2460346" y="1117297"/>
                    <a:pt x="2456157" y="1107368"/>
                  </a:cubicBezTo>
                  <a:cubicBezTo>
                    <a:pt x="2449408" y="1091308"/>
                    <a:pt x="2437422" y="1078624"/>
                    <a:pt x="2422953" y="1067694"/>
                  </a:cubicBezTo>
                  <a:close/>
                  <a:moveTo>
                    <a:pt x="4960770" y="1049876"/>
                  </a:moveTo>
                  <a:lnTo>
                    <a:pt x="4960800" y="1049878"/>
                  </a:lnTo>
                  <a:lnTo>
                    <a:pt x="4960723" y="1049878"/>
                  </a:lnTo>
                  <a:close/>
                  <a:moveTo>
                    <a:pt x="5758051" y="1033385"/>
                  </a:moveTo>
                  <a:lnTo>
                    <a:pt x="5720689" y="1065112"/>
                  </a:lnTo>
                  <a:cubicBezTo>
                    <a:pt x="5703873" y="1075150"/>
                    <a:pt x="5685662" y="1083121"/>
                    <a:pt x="5667779" y="1090530"/>
                  </a:cubicBezTo>
                  <a:cubicBezTo>
                    <a:pt x="5536282" y="1144759"/>
                    <a:pt x="5398037" y="1181843"/>
                    <a:pt x="5256997" y="1200618"/>
                  </a:cubicBezTo>
                  <a:cubicBezTo>
                    <a:pt x="5207502" y="1207212"/>
                    <a:pt x="5156377" y="1211790"/>
                    <a:pt x="5106882" y="1216214"/>
                  </a:cubicBezTo>
                  <a:cubicBezTo>
                    <a:pt x="4994411" y="1226277"/>
                    <a:pt x="4879017" y="1236559"/>
                    <a:pt x="4772613" y="1271700"/>
                  </a:cubicBezTo>
                  <a:lnTo>
                    <a:pt x="4681281" y="1311040"/>
                  </a:lnTo>
                  <a:lnTo>
                    <a:pt x="4610911" y="1457492"/>
                  </a:lnTo>
                  <a:lnTo>
                    <a:pt x="4688487" y="1433051"/>
                  </a:lnTo>
                  <a:cubicBezTo>
                    <a:pt x="4778771" y="1408820"/>
                    <a:pt x="4871662" y="1396367"/>
                    <a:pt x="4965688" y="1395959"/>
                  </a:cubicBezTo>
                  <a:cubicBezTo>
                    <a:pt x="5013011" y="1395726"/>
                    <a:pt x="5060877" y="1398675"/>
                    <a:pt x="5107347" y="1401469"/>
                  </a:cubicBezTo>
                  <a:cubicBezTo>
                    <a:pt x="5195167" y="1406744"/>
                    <a:pt x="5286012" y="1412178"/>
                    <a:pt x="5373677" y="1396736"/>
                  </a:cubicBezTo>
                  <a:cubicBezTo>
                    <a:pt x="5486206" y="1376836"/>
                    <a:pt x="5590617" y="1322810"/>
                    <a:pt x="5686258" y="1264571"/>
                  </a:cubicBezTo>
                  <a:lnTo>
                    <a:pt x="5769708" y="1211885"/>
                  </a:lnTo>
                  <a:close/>
                  <a:moveTo>
                    <a:pt x="3604454" y="1002400"/>
                  </a:moveTo>
                  <a:lnTo>
                    <a:pt x="3507355" y="1110626"/>
                  </a:lnTo>
                  <a:lnTo>
                    <a:pt x="3443107" y="1187198"/>
                  </a:lnTo>
                  <a:lnTo>
                    <a:pt x="3450349" y="1229429"/>
                  </a:lnTo>
                  <a:cubicBezTo>
                    <a:pt x="3482122" y="1355354"/>
                    <a:pt x="3578785" y="1460884"/>
                    <a:pt x="3684002" y="1566236"/>
                  </a:cubicBezTo>
                  <a:cubicBezTo>
                    <a:pt x="3779347" y="1661737"/>
                    <a:pt x="3880510" y="1767789"/>
                    <a:pt x="3978415" y="1870273"/>
                  </a:cubicBezTo>
                  <a:cubicBezTo>
                    <a:pt x="4027329" y="1921514"/>
                    <a:pt x="4077077" y="1973647"/>
                    <a:pt x="4126505" y="2024896"/>
                  </a:cubicBezTo>
                  <a:lnTo>
                    <a:pt x="4262762" y="2164102"/>
                  </a:lnTo>
                  <a:lnTo>
                    <a:pt x="4330391" y="2013701"/>
                  </a:lnTo>
                  <a:lnTo>
                    <a:pt x="4236453" y="1871768"/>
                  </a:lnTo>
                  <a:cubicBezTo>
                    <a:pt x="4133478" y="1724912"/>
                    <a:pt x="4018448" y="1585747"/>
                    <a:pt x="3903242" y="1469494"/>
                  </a:cubicBezTo>
                  <a:cubicBezTo>
                    <a:pt x="3889820" y="1455920"/>
                    <a:pt x="3876167" y="1442420"/>
                    <a:pt x="3862590" y="1428997"/>
                  </a:cubicBezTo>
                  <a:cubicBezTo>
                    <a:pt x="3808207" y="1375082"/>
                    <a:pt x="3751962" y="1319378"/>
                    <a:pt x="3705647" y="1256771"/>
                  </a:cubicBezTo>
                  <a:cubicBezTo>
                    <a:pt x="3656132" y="1189804"/>
                    <a:pt x="3623767" y="1120782"/>
                    <a:pt x="3610156" y="1053932"/>
                  </a:cubicBezTo>
                  <a:close/>
                  <a:moveTo>
                    <a:pt x="1935693" y="997987"/>
                  </a:moveTo>
                  <a:lnTo>
                    <a:pt x="1934203" y="1010410"/>
                  </a:lnTo>
                  <a:lnTo>
                    <a:pt x="1935234" y="1064109"/>
                  </a:lnTo>
                  <a:lnTo>
                    <a:pt x="1955743" y="1105782"/>
                  </a:lnTo>
                  <a:cubicBezTo>
                    <a:pt x="1967273" y="1121588"/>
                    <a:pt x="1981102" y="1136056"/>
                    <a:pt x="1995104" y="1149710"/>
                  </a:cubicBezTo>
                  <a:cubicBezTo>
                    <a:pt x="1999293" y="1153822"/>
                    <a:pt x="2003482" y="1157856"/>
                    <a:pt x="2007749" y="1161891"/>
                  </a:cubicBezTo>
                  <a:cubicBezTo>
                    <a:pt x="2020046" y="1173643"/>
                    <a:pt x="2032536" y="1185591"/>
                    <a:pt x="2044037" y="1198392"/>
                  </a:cubicBezTo>
                  <a:lnTo>
                    <a:pt x="2047858" y="1203631"/>
                  </a:lnTo>
                  <a:lnTo>
                    <a:pt x="2017884" y="1061766"/>
                  </a:lnTo>
                  <a:lnTo>
                    <a:pt x="1967330" y="1032949"/>
                  </a:lnTo>
                  <a:cubicBezTo>
                    <a:pt x="1956779" y="1024959"/>
                    <a:pt x="1947801" y="1016154"/>
                    <a:pt x="1940575" y="1006815"/>
                  </a:cubicBezTo>
                  <a:close/>
                  <a:moveTo>
                    <a:pt x="2295868" y="989872"/>
                  </a:moveTo>
                  <a:lnTo>
                    <a:pt x="2248135" y="1047071"/>
                  </a:lnTo>
                  <a:cubicBezTo>
                    <a:pt x="2203802" y="1117198"/>
                    <a:pt x="2183699" y="1204781"/>
                    <a:pt x="2169269" y="1291359"/>
                  </a:cubicBezTo>
                  <a:lnTo>
                    <a:pt x="2169036" y="1292988"/>
                  </a:lnTo>
                  <a:cubicBezTo>
                    <a:pt x="2165157" y="1316223"/>
                    <a:pt x="2161220" y="1339865"/>
                    <a:pt x="2154442" y="1362189"/>
                  </a:cubicBezTo>
                  <a:lnTo>
                    <a:pt x="2124733" y="1419731"/>
                  </a:lnTo>
                  <a:lnTo>
                    <a:pt x="2160627" y="1539874"/>
                  </a:lnTo>
                  <a:lnTo>
                    <a:pt x="2184309" y="1503033"/>
                  </a:lnTo>
                  <a:cubicBezTo>
                    <a:pt x="2190273" y="1485209"/>
                    <a:pt x="2193241" y="1466027"/>
                    <a:pt x="2195878" y="1448921"/>
                  </a:cubicBezTo>
                  <a:cubicBezTo>
                    <a:pt x="2207282" y="1375066"/>
                    <a:pt x="2222255" y="1296556"/>
                    <a:pt x="2254605" y="1222701"/>
                  </a:cubicBezTo>
                  <a:cubicBezTo>
                    <a:pt x="2272818" y="1181099"/>
                    <a:pt x="2302855" y="1127846"/>
                    <a:pt x="2349563" y="1083724"/>
                  </a:cubicBezTo>
                  <a:lnTo>
                    <a:pt x="2393577" y="1049894"/>
                  </a:lnTo>
                  <a:lnTo>
                    <a:pt x="2374854" y="1038547"/>
                  </a:lnTo>
                  <a:close/>
                  <a:moveTo>
                    <a:pt x="2195353" y="927930"/>
                  </a:moveTo>
                  <a:lnTo>
                    <a:pt x="2179527" y="952988"/>
                  </a:lnTo>
                  <a:cubicBezTo>
                    <a:pt x="2158239" y="997274"/>
                    <a:pt x="2150456" y="1048652"/>
                    <a:pt x="2142892" y="1098806"/>
                  </a:cubicBezTo>
                  <a:cubicBezTo>
                    <a:pt x="2135677" y="1146460"/>
                    <a:pt x="2128245" y="1195335"/>
                    <a:pt x="2109433" y="1238919"/>
                  </a:cubicBezTo>
                  <a:lnTo>
                    <a:pt x="2089586" y="1274769"/>
                  </a:lnTo>
                  <a:lnTo>
                    <a:pt x="2114330" y="1384912"/>
                  </a:lnTo>
                  <a:lnTo>
                    <a:pt x="2121604" y="1409259"/>
                  </a:lnTo>
                  <a:lnTo>
                    <a:pt x="2147227" y="1359250"/>
                  </a:lnTo>
                  <a:cubicBezTo>
                    <a:pt x="2153773" y="1337537"/>
                    <a:pt x="2157633" y="1314438"/>
                    <a:pt x="2161434" y="1291746"/>
                  </a:cubicBezTo>
                  <a:lnTo>
                    <a:pt x="2161666" y="1290116"/>
                  </a:lnTo>
                  <a:cubicBezTo>
                    <a:pt x="2176271" y="1202492"/>
                    <a:pt x="2196636" y="1113775"/>
                    <a:pt x="2241841" y="1042491"/>
                  </a:cubicBezTo>
                  <a:lnTo>
                    <a:pt x="2289261" y="985801"/>
                  </a:lnTo>
                  <a:close/>
                  <a:moveTo>
                    <a:pt x="3679015" y="920614"/>
                  </a:moveTo>
                  <a:lnTo>
                    <a:pt x="3661437" y="938889"/>
                  </a:lnTo>
                  <a:lnTo>
                    <a:pt x="3611364" y="994698"/>
                  </a:lnTo>
                  <a:lnTo>
                    <a:pt x="3617814" y="1052637"/>
                  </a:lnTo>
                  <a:cubicBezTo>
                    <a:pt x="3631225" y="1118236"/>
                    <a:pt x="3663096" y="1186138"/>
                    <a:pt x="3711854" y="1252116"/>
                  </a:cubicBezTo>
                  <a:cubicBezTo>
                    <a:pt x="3757781" y="1314257"/>
                    <a:pt x="3813793" y="1369729"/>
                    <a:pt x="3868021" y="1423412"/>
                  </a:cubicBezTo>
                  <a:cubicBezTo>
                    <a:pt x="3881675" y="1436911"/>
                    <a:pt x="3895251" y="1450412"/>
                    <a:pt x="3908750" y="1463985"/>
                  </a:cubicBezTo>
                  <a:cubicBezTo>
                    <a:pt x="4024246" y="1580530"/>
                    <a:pt x="4139568" y="1720029"/>
                    <a:pt x="4242801" y="1867230"/>
                  </a:cubicBezTo>
                  <a:lnTo>
                    <a:pt x="4334180" y="2005275"/>
                  </a:lnTo>
                  <a:lnTo>
                    <a:pt x="4384035" y="1894404"/>
                  </a:lnTo>
                  <a:lnTo>
                    <a:pt x="4382756" y="1894546"/>
                  </a:lnTo>
                  <a:lnTo>
                    <a:pt x="4367512" y="1835082"/>
                  </a:lnTo>
                  <a:cubicBezTo>
                    <a:pt x="4344744" y="1778020"/>
                    <a:pt x="4301629" y="1727777"/>
                    <a:pt x="4258165" y="1680589"/>
                  </a:cubicBezTo>
                  <a:cubicBezTo>
                    <a:pt x="4223798" y="1643273"/>
                    <a:pt x="4188034" y="1605491"/>
                    <a:pt x="4153511" y="1568952"/>
                  </a:cubicBezTo>
                  <a:cubicBezTo>
                    <a:pt x="3989984" y="1395989"/>
                    <a:pt x="3821586" y="1217863"/>
                    <a:pt x="3716246" y="1005193"/>
                  </a:cubicBezTo>
                  <a:close/>
                  <a:moveTo>
                    <a:pt x="1948274" y="898082"/>
                  </a:moveTo>
                  <a:lnTo>
                    <a:pt x="1947293" y="901202"/>
                  </a:lnTo>
                  <a:lnTo>
                    <a:pt x="1937264" y="984887"/>
                  </a:lnTo>
                  <a:lnTo>
                    <a:pt x="1946889" y="1002199"/>
                  </a:lnTo>
                  <a:cubicBezTo>
                    <a:pt x="1953676" y="1010917"/>
                    <a:pt x="1962132" y="1019179"/>
                    <a:pt x="1972062" y="1026743"/>
                  </a:cubicBezTo>
                  <a:lnTo>
                    <a:pt x="2016150" y="1051857"/>
                  </a:lnTo>
                  <a:lnTo>
                    <a:pt x="2000706" y="944201"/>
                  </a:lnTo>
                  <a:lnTo>
                    <a:pt x="1963626" y="920663"/>
                  </a:lnTo>
                  <a:close/>
                  <a:moveTo>
                    <a:pt x="2146913" y="893515"/>
                  </a:moveTo>
                  <a:lnTo>
                    <a:pt x="2114352" y="940263"/>
                  </a:lnTo>
                  <a:cubicBezTo>
                    <a:pt x="2102939" y="963003"/>
                    <a:pt x="2094754" y="987363"/>
                    <a:pt x="2090370" y="1012227"/>
                  </a:cubicBezTo>
                  <a:cubicBezTo>
                    <a:pt x="2089129" y="1019132"/>
                    <a:pt x="2088198" y="1026191"/>
                    <a:pt x="2087267" y="1033173"/>
                  </a:cubicBezTo>
                  <a:cubicBezTo>
                    <a:pt x="2085483" y="1046052"/>
                    <a:pt x="2083698" y="1059396"/>
                    <a:pt x="2080130" y="1072197"/>
                  </a:cubicBezTo>
                  <a:cubicBezTo>
                    <a:pt x="2077842" y="1080459"/>
                    <a:pt x="2074273" y="1090176"/>
                    <a:pt x="2068765" y="1099407"/>
                  </a:cubicBezTo>
                  <a:lnTo>
                    <a:pt x="2053753" y="1115268"/>
                  </a:lnTo>
                  <a:lnTo>
                    <a:pt x="2087038" y="1263429"/>
                  </a:lnTo>
                  <a:lnTo>
                    <a:pt x="2102462" y="1235507"/>
                  </a:lnTo>
                  <a:cubicBezTo>
                    <a:pt x="2120797" y="1192848"/>
                    <a:pt x="2128114" y="1144656"/>
                    <a:pt x="2135212" y="1097642"/>
                  </a:cubicBezTo>
                  <a:cubicBezTo>
                    <a:pt x="2142951" y="1046730"/>
                    <a:pt x="2150864" y="994554"/>
                    <a:pt x="2172763" y="949228"/>
                  </a:cubicBezTo>
                  <a:lnTo>
                    <a:pt x="2188808" y="923896"/>
                  </a:lnTo>
                  <a:lnTo>
                    <a:pt x="2174157" y="914867"/>
                  </a:lnTo>
                  <a:close/>
                  <a:moveTo>
                    <a:pt x="5747104" y="865778"/>
                  </a:moveTo>
                  <a:lnTo>
                    <a:pt x="5693848" y="910390"/>
                  </a:lnTo>
                  <a:cubicBezTo>
                    <a:pt x="5621809" y="955392"/>
                    <a:pt x="5526838" y="977647"/>
                    <a:pt x="5432171" y="994404"/>
                  </a:cubicBezTo>
                  <a:cubicBezTo>
                    <a:pt x="5316443" y="1014943"/>
                    <a:pt x="5198445" y="1035875"/>
                    <a:pt x="5079683" y="1045057"/>
                  </a:cubicBezTo>
                  <a:lnTo>
                    <a:pt x="4960770" y="1049876"/>
                  </a:lnTo>
                  <a:lnTo>
                    <a:pt x="4811665" y="1040454"/>
                  </a:lnTo>
                  <a:lnTo>
                    <a:pt x="4801142" y="1061594"/>
                  </a:lnTo>
                  <a:lnTo>
                    <a:pt x="4686443" y="1300298"/>
                  </a:lnTo>
                  <a:lnTo>
                    <a:pt x="4769831" y="1264334"/>
                  </a:lnTo>
                  <a:cubicBezTo>
                    <a:pt x="4877083" y="1228842"/>
                    <a:pt x="4993074" y="1218502"/>
                    <a:pt x="5106184" y="1208377"/>
                  </a:cubicBezTo>
                  <a:cubicBezTo>
                    <a:pt x="5155524" y="1203955"/>
                    <a:pt x="5206571" y="1199377"/>
                    <a:pt x="5255912" y="1192859"/>
                  </a:cubicBezTo>
                  <a:cubicBezTo>
                    <a:pt x="5396330" y="1174161"/>
                    <a:pt x="5533877" y="1137234"/>
                    <a:pt x="5664754" y="1083315"/>
                  </a:cubicBezTo>
                  <a:cubicBezTo>
                    <a:pt x="5682171" y="1076140"/>
                    <a:pt x="5699878" y="1068401"/>
                    <a:pt x="5716169" y="1058724"/>
                  </a:cubicBezTo>
                  <a:lnTo>
                    <a:pt x="5757430" y="1023889"/>
                  </a:lnTo>
                  <a:close/>
                  <a:moveTo>
                    <a:pt x="2084472" y="844576"/>
                  </a:moveTo>
                  <a:lnTo>
                    <a:pt x="2065109" y="901270"/>
                  </a:lnTo>
                  <a:lnTo>
                    <a:pt x="2023851" y="941917"/>
                  </a:lnTo>
                  <a:lnTo>
                    <a:pt x="2039863" y="1053442"/>
                  </a:lnTo>
                  <a:lnTo>
                    <a:pt x="2051735" y="1106287"/>
                  </a:lnTo>
                  <a:lnTo>
                    <a:pt x="2062267" y="1095063"/>
                  </a:lnTo>
                  <a:cubicBezTo>
                    <a:pt x="2067252" y="1086626"/>
                    <a:pt x="2070510" y="1077705"/>
                    <a:pt x="2072605" y="1070102"/>
                  </a:cubicBezTo>
                  <a:cubicBezTo>
                    <a:pt x="2076018" y="1057767"/>
                    <a:pt x="2077803" y="1044733"/>
                    <a:pt x="2079509" y="1032087"/>
                  </a:cubicBezTo>
                  <a:cubicBezTo>
                    <a:pt x="2080440" y="1024950"/>
                    <a:pt x="2081449" y="1017890"/>
                    <a:pt x="2082690" y="1010831"/>
                  </a:cubicBezTo>
                  <a:cubicBezTo>
                    <a:pt x="2087229" y="985229"/>
                    <a:pt x="2095646" y="960152"/>
                    <a:pt x="2107390" y="936742"/>
                  </a:cubicBezTo>
                  <a:lnTo>
                    <a:pt x="2140834" y="888751"/>
                  </a:lnTo>
                  <a:close/>
                  <a:moveTo>
                    <a:pt x="3771604" y="824349"/>
                  </a:moveTo>
                  <a:lnTo>
                    <a:pt x="3684809" y="914590"/>
                  </a:lnTo>
                  <a:lnTo>
                    <a:pt x="3723257" y="1001911"/>
                  </a:lnTo>
                  <a:cubicBezTo>
                    <a:pt x="3828123" y="1213518"/>
                    <a:pt x="3996045" y="1391111"/>
                    <a:pt x="4159097" y="1563599"/>
                  </a:cubicBezTo>
                  <a:cubicBezTo>
                    <a:pt x="4193620" y="1600138"/>
                    <a:pt x="4229384" y="1637920"/>
                    <a:pt x="4263829" y="1675314"/>
                  </a:cubicBezTo>
                  <a:cubicBezTo>
                    <a:pt x="4307933" y="1723200"/>
                    <a:pt x="4351687" y="1774229"/>
                    <a:pt x="4374834" y="1832654"/>
                  </a:cubicBezTo>
                  <a:lnTo>
                    <a:pt x="4388190" y="1885165"/>
                  </a:lnTo>
                  <a:lnTo>
                    <a:pt x="4450240" y="1747171"/>
                  </a:lnTo>
                  <a:lnTo>
                    <a:pt x="4434627" y="1689018"/>
                  </a:lnTo>
                  <a:cubicBezTo>
                    <a:pt x="4407128" y="1624891"/>
                    <a:pt x="4355081" y="1570561"/>
                    <a:pt x="4311152" y="1524653"/>
                  </a:cubicBezTo>
                  <a:cubicBezTo>
                    <a:pt x="4276319" y="1488346"/>
                    <a:pt x="4239857" y="1451651"/>
                    <a:pt x="4204636" y="1416200"/>
                  </a:cubicBezTo>
                  <a:cubicBezTo>
                    <a:pt x="4048576" y="1259184"/>
                    <a:pt x="3887824" y="1097484"/>
                    <a:pt x="3799453" y="898032"/>
                  </a:cubicBezTo>
                  <a:close/>
                  <a:moveTo>
                    <a:pt x="1979726" y="797962"/>
                  </a:moveTo>
                  <a:lnTo>
                    <a:pt x="1951185" y="888815"/>
                  </a:lnTo>
                  <a:lnTo>
                    <a:pt x="1968999" y="915039"/>
                  </a:lnTo>
                  <a:lnTo>
                    <a:pt x="1999272" y="934210"/>
                  </a:lnTo>
                  <a:close/>
                  <a:moveTo>
                    <a:pt x="2000418" y="778699"/>
                  </a:moveTo>
                  <a:lnTo>
                    <a:pt x="2022511" y="932585"/>
                  </a:lnTo>
                  <a:lnTo>
                    <a:pt x="2058486" y="897119"/>
                  </a:lnTo>
                  <a:lnTo>
                    <a:pt x="2078162" y="839631"/>
                  </a:lnTo>
                  <a:close/>
                  <a:moveTo>
                    <a:pt x="5740698" y="767700"/>
                  </a:moveTo>
                  <a:lnTo>
                    <a:pt x="5689967" y="811706"/>
                  </a:lnTo>
                  <a:cubicBezTo>
                    <a:pt x="5665840" y="827707"/>
                    <a:pt x="5639657" y="840604"/>
                    <a:pt x="5612078" y="849952"/>
                  </a:cubicBezTo>
                  <a:cubicBezTo>
                    <a:pt x="5568323" y="864847"/>
                    <a:pt x="5521698" y="870511"/>
                    <a:pt x="5477633" y="875088"/>
                  </a:cubicBezTo>
                  <a:cubicBezTo>
                    <a:pt x="5358549" y="887501"/>
                    <a:pt x="5238301" y="893707"/>
                    <a:pt x="5118209" y="893707"/>
                  </a:cubicBezTo>
                  <a:lnTo>
                    <a:pt x="5118131" y="893862"/>
                  </a:lnTo>
                  <a:lnTo>
                    <a:pt x="4888486" y="886161"/>
                  </a:lnTo>
                  <a:lnTo>
                    <a:pt x="4815410" y="1032932"/>
                  </a:lnTo>
                  <a:lnTo>
                    <a:pt x="4965058" y="1042113"/>
                  </a:lnTo>
                  <a:cubicBezTo>
                    <a:pt x="5121850" y="1041611"/>
                    <a:pt x="5278294" y="1013857"/>
                    <a:pt x="5430853" y="986801"/>
                  </a:cubicBezTo>
                  <a:cubicBezTo>
                    <a:pt x="5524471" y="970219"/>
                    <a:pt x="5618308" y="948269"/>
                    <a:pt x="5689191" y="904162"/>
                  </a:cubicBezTo>
                  <a:lnTo>
                    <a:pt x="5746484" y="856292"/>
                  </a:lnTo>
                  <a:close/>
                  <a:moveTo>
                    <a:pt x="3891613" y="711039"/>
                  </a:moveTo>
                  <a:lnTo>
                    <a:pt x="3787925" y="807380"/>
                  </a:lnTo>
                  <a:lnTo>
                    <a:pt x="3777584" y="818131"/>
                  </a:lnTo>
                  <a:lnTo>
                    <a:pt x="3806687" y="895084"/>
                  </a:lnTo>
                  <a:cubicBezTo>
                    <a:pt x="3894537" y="1093198"/>
                    <a:pt x="4054627" y="1254287"/>
                    <a:pt x="4210144" y="1410693"/>
                  </a:cubicBezTo>
                  <a:cubicBezTo>
                    <a:pt x="4245443" y="1446221"/>
                    <a:pt x="4281905" y="1482915"/>
                    <a:pt x="4316816" y="1519300"/>
                  </a:cubicBezTo>
                  <a:cubicBezTo>
                    <a:pt x="4361385" y="1565848"/>
                    <a:pt x="4414115" y="1620905"/>
                    <a:pt x="4442079" y="1686469"/>
                  </a:cubicBezTo>
                  <a:lnTo>
                    <a:pt x="4455302" y="1735912"/>
                  </a:lnTo>
                  <a:lnTo>
                    <a:pt x="4508442" y="1617735"/>
                  </a:lnTo>
                  <a:lnTo>
                    <a:pt x="4507971" y="1617749"/>
                  </a:lnTo>
                  <a:lnTo>
                    <a:pt x="4507971" y="1617827"/>
                  </a:lnTo>
                  <a:cubicBezTo>
                    <a:pt x="4505644" y="1547772"/>
                    <a:pt x="4453899" y="1490518"/>
                    <a:pt x="4405567" y="1442343"/>
                  </a:cubicBezTo>
                  <a:cubicBezTo>
                    <a:pt x="4374380" y="1411236"/>
                    <a:pt x="4341952" y="1380203"/>
                    <a:pt x="4310610" y="1350179"/>
                  </a:cubicBezTo>
                  <a:cubicBezTo>
                    <a:pt x="4231246" y="1274070"/>
                    <a:pt x="4149090" y="1195487"/>
                    <a:pt x="4078648" y="1108675"/>
                  </a:cubicBezTo>
                  <a:cubicBezTo>
                    <a:pt x="3992827" y="1002892"/>
                    <a:pt x="3935151" y="896807"/>
                    <a:pt x="3906408" y="791988"/>
                  </a:cubicBezTo>
                  <a:close/>
                  <a:moveTo>
                    <a:pt x="5733873" y="663216"/>
                  </a:moveTo>
                  <a:lnTo>
                    <a:pt x="5694964" y="695794"/>
                  </a:lnTo>
                  <a:cubicBezTo>
                    <a:pt x="5647591" y="726224"/>
                    <a:pt x="5588883" y="740858"/>
                    <a:pt x="5527905" y="753834"/>
                  </a:cubicBezTo>
                  <a:cubicBezTo>
                    <a:pt x="5393460" y="782459"/>
                    <a:pt x="5253197" y="809069"/>
                    <a:pt x="5113089" y="809069"/>
                  </a:cubicBezTo>
                  <a:lnTo>
                    <a:pt x="5113089" y="809146"/>
                  </a:lnTo>
                  <a:cubicBezTo>
                    <a:pt x="5082329" y="809146"/>
                    <a:pt x="5051589" y="807866"/>
                    <a:pt x="5020925" y="805044"/>
                  </a:cubicBezTo>
                  <a:lnTo>
                    <a:pt x="4940267" y="793299"/>
                  </a:lnTo>
                  <a:lnTo>
                    <a:pt x="4896727" y="869609"/>
                  </a:lnTo>
                  <a:lnTo>
                    <a:pt x="4892317" y="878466"/>
                  </a:lnTo>
                  <a:lnTo>
                    <a:pt x="5182290" y="885454"/>
                  </a:lnTo>
                  <a:cubicBezTo>
                    <a:pt x="5280757" y="883641"/>
                    <a:pt x="5379147" y="877648"/>
                    <a:pt x="5476780" y="867485"/>
                  </a:cubicBezTo>
                  <a:cubicBezTo>
                    <a:pt x="5520379" y="862908"/>
                    <a:pt x="5566539" y="857245"/>
                    <a:pt x="5609517" y="842660"/>
                  </a:cubicBezTo>
                  <a:cubicBezTo>
                    <a:pt x="5636437" y="833506"/>
                    <a:pt x="5662019" y="820899"/>
                    <a:pt x="5685603" y="805267"/>
                  </a:cubicBezTo>
                  <a:lnTo>
                    <a:pt x="5740069" y="758069"/>
                  </a:lnTo>
                  <a:close/>
                  <a:moveTo>
                    <a:pt x="4020842" y="594928"/>
                  </a:moveTo>
                  <a:lnTo>
                    <a:pt x="3995807" y="614228"/>
                  </a:lnTo>
                  <a:lnTo>
                    <a:pt x="3898356" y="704774"/>
                  </a:lnTo>
                  <a:lnTo>
                    <a:pt x="3913965" y="790123"/>
                  </a:lnTo>
                  <a:cubicBezTo>
                    <a:pt x="3942424" y="893825"/>
                    <a:pt x="3999576" y="998935"/>
                    <a:pt x="4084699" y="1103787"/>
                  </a:cubicBezTo>
                  <a:cubicBezTo>
                    <a:pt x="4154831" y="1190211"/>
                    <a:pt x="4236755" y="1268716"/>
                    <a:pt x="4316040" y="1344593"/>
                  </a:cubicBezTo>
                  <a:cubicBezTo>
                    <a:pt x="4347382" y="1374616"/>
                    <a:pt x="4379811" y="1405727"/>
                    <a:pt x="4411075" y="1436833"/>
                  </a:cubicBezTo>
                  <a:cubicBezTo>
                    <a:pt x="4448139" y="1473723"/>
                    <a:pt x="4487122" y="1515892"/>
                    <a:pt x="4505312" y="1565436"/>
                  </a:cubicBezTo>
                  <a:lnTo>
                    <a:pt x="4513516" y="1606451"/>
                  </a:lnTo>
                  <a:lnTo>
                    <a:pt x="4515384" y="1602297"/>
                  </a:lnTo>
                  <a:lnTo>
                    <a:pt x="4553373" y="1523247"/>
                  </a:lnTo>
                  <a:lnTo>
                    <a:pt x="4553200" y="1523256"/>
                  </a:lnTo>
                  <a:lnTo>
                    <a:pt x="4553122" y="1523334"/>
                  </a:lnTo>
                  <a:cubicBezTo>
                    <a:pt x="4550562" y="1468718"/>
                    <a:pt x="4516970" y="1421551"/>
                    <a:pt x="4482758" y="1377951"/>
                  </a:cubicBezTo>
                  <a:cubicBezTo>
                    <a:pt x="4447614" y="1333110"/>
                    <a:pt x="4410531" y="1288656"/>
                    <a:pt x="4374612" y="1245600"/>
                  </a:cubicBezTo>
                  <a:cubicBezTo>
                    <a:pt x="4312239" y="1170815"/>
                    <a:pt x="4247693" y="1093467"/>
                    <a:pt x="4191525" y="1011851"/>
                  </a:cubicBezTo>
                  <a:cubicBezTo>
                    <a:pt x="4112919" y="897752"/>
                    <a:pt x="4061455" y="789937"/>
                    <a:pt x="4035726" y="685001"/>
                  </a:cubicBezTo>
                  <a:close/>
                  <a:moveTo>
                    <a:pt x="5729037" y="589162"/>
                  </a:moveTo>
                  <a:lnTo>
                    <a:pt x="5662347" y="637008"/>
                  </a:lnTo>
                  <a:cubicBezTo>
                    <a:pt x="5580649" y="685733"/>
                    <a:pt x="5483044" y="716556"/>
                    <a:pt x="5379417" y="725517"/>
                  </a:cubicBezTo>
                  <a:cubicBezTo>
                    <a:pt x="5356997" y="727456"/>
                    <a:pt x="5334266" y="728465"/>
                    <a:pt x="5311070" y="728465"/>
                  </a:cubicBezTo>
                  <a:lnTo>
                    <a:pt x="5311148" y="728387"/>
                  </a:lnTo>
                  <a:cubicBezTo>
                    <a:pt x="5261342" y="728387"/>
                    <a:pt x="5209791" y="723907"/>
                    <a:pt x="5156756" y="714985"/>
                  </a:cubicBezTo>
                  <a:lnTo>
                    <a:pt x="5006042" y="678020"/>
                  </a:lnTo>
                  <a:lnTo>
                    <a:pt x="4944634" y="785645"/>
                  </a:lnTo>
                  <a:lnTo>
                    <a:pt x="5080314" y="800888"/>
                  </a:lnTo>
                  <a:cubicBezTo>
                    <a:pt x="5230496" y="805539"/>
                    <a:pt x="5381746" y="777145"/>
                    <a:pt x="5526276" y="746308"/>
                  </a:cubicBezTo>
                  <a:cubicBezTo>
                    <a:pt x="5606260" y="729241"/>
                    <a:pt x="5682287" y="709381"/>
                    <a:pt x="5732481" y="654377"/>
                  </a:cubicBezTo>
                  <a:lnTo>
                    <a:pt x="5733347" y="655161"/>
                  </a:lnTo>
                  <a:close/>
                  <a:moveTo>
                    <a:pt x="4112403" y="524343"/>
                  </a:moveTo>
                  <a:lnTo>
                    <a:pt x="4027818" y="589550"/>
                  </a:lnTo>
                  <a:lnTo>
                    <a:pt x="4043354" y="683361"/>
                  </a:lnTo>
                  <a:cubicBezTo>
                    <a:pt x="4068883" y="787304"/>
                    <a:pt x="4119940" y="894203"/>
                    <a:pt x="4197965" y="1007429"/>
                  </a:cubicBezTo>
                  <a:cubicBezTo>
                    <a:pt x="4253977" y="1088736"/>
                    <a:pt x="4318367" y="1165927"/>
                    <a:pt x="4380664" y="1240558"/>
                  </a:cubicBezTo>
                  <a:cubicBezTo>
                    <a:pt x="4416583" y="1283612"/>
                    <a:pt x="4453743" y="1328144"/>
                    <a:pt x="4488964" y="1373065"/>
                  </a:cubicBezTo>
                  <a:cubicBezTo>
                    <a:pt x="4515205" y="1406521"/>
                    <a:pt x="4541097" y="1442114"/>
                    <a:pt x="4553516" y="1481776"/>
                  </a:cubicBezTo>
                  <a:lnTo>
                    <a:pt x="4558932" y="1511680"/>
                  </a:lnTo>
                  <a:lnTo>
                    <a:pt x="4629843" y="1364128"/>
                  </a:lnTo>
                  <a:lnTo>
                    <a:pt x="4616214" y="1308225"/>
                  </a:lnTo>
                  <a:cubicBezTo>
                    <a:pt x="4607350" y="1287317"/>
                    <a:pt x="4594743" y="1266349"/>
                    <a:pt x="4578645" y="1245910"/>
                  </a:cubicBezTo>
                  <a:cubicBezTo>
                    <a:pt x="4555061" y="1216047"/>
                    <a:pt x="4526434" y="1189668"/>
                    <a:pt x="4498816" y="1164066"/>
                  </a:cubicBezTo>
                  <a:cubicBezTo>
                    <a:pt x="4492765" y="1158558"/>
                    <a:pt x="4486792" y="1152972"/>
                    <a:pt x="4480818" y="1147387"/>
                  </a:cubicBezTo>
                  <a:cubicBezTo>
                    <a:pt x="4362742" y="1036755"/>
                    <a:pt x="4261036" y="910068"/>
                    <a:pt x="4178724" y="770737"/>
                  </a:cubicBezTo>
                  <a:cubicBezTo>
                    <a:pt x="4155451" y="731326"/>
                    <a:pt x="4132022" y="688347"/>
                    <a:pt x="4118213" y="640791"/>
                  </a:cubicBezTo>
                  <a:cubicBezTo>
                    <a:pt x="4110804" y="615190"/>
                    <a:pt x="4106925" y="590016"/>
                    <a:pt x="4106576" y="565957"/>
                  </a:cubicBezTo>
                  <a:close/>
                  <a:moveTo>
                    <a:pt x="4211424" y="448007"/>
                  </a:moveTo>
                  <a:lnTo>
                    <a:pt x="4121042" y="517683"/>
                  </a:lnTo>
                  <a:lnTo>
                    <a:pt x="4114305" y="566005"/>
                  </a:lnTo>
                  <a:cubicBezTo>
                    <a:pt x="4114664" y="589298"/>
                    <a:pt x="4118446" y="613716"/>
                    <a:pt x="4125660" y="638619"/>
                  </a:cubicBezTo>
                  <a:cubicBezTo>
                    <a:pt x="4139159" y="685322"/>
                    <a:pt x="4162355" y="727835"/>
                    <a:pt x="4185397" y="766780"/>
                  </a:cubicBezTo>
                  <a:cubicBezTo>
                    <a:pt x="4267397" y="905491"/>
                    <a:pt x="4368561" y="1031634"/>
                    <a:pt x="4486171" y="1141723"/>
                  </a:cubicBezTo>
                  <a:cubicBezTo>
                    <a:pt x="4492144" y="1147309"/>
                    <a:pt x="4498118" y="1152817"/>
                    <a:pt x="4504092" y="1158403"/>
                  </a:cubicBezTo>
                  <a:cubicBezTo>
                    <a:pt x="4531943" y="1184160"/>
                    <a:pt x="4560802" y="1210771"/>
                    <a:pt x="4584774" y="1241102"/>
                  </a:cubicBezTo>
                  <a:cubicBezTo>
                    <a:pt x="4601415" y="1262162"/>
                    <a:pt x="4614429" y="1283826"/>
                    <a:pt x="4623574" y="1305481"/>
                  </a:cubicBezTo>
                  <a:lnTo>
                    <a:pt x="4635121" y="1353146"/>
                  </a:lnTo>
                  <a:lnTo>
                    <a:pt x="4693455" y="1231764"/>
                  </a:lnTo>
                  <a:lnTo>
                    <a:pt x="4658125" y="1167838"/>
                  </a:lnTo>
                  <a:cubicBezTo>
                    <a:pt x="4641562" y="1145970"/>
                    <a:pt x="4620655" y="1124383"/>
                    <a:pt x="4595170" y="1102778"/>
                  </a:cubicBezTo>
                  <a:cubicBezTo>
                    <a:pt x="4572827" y="1083848"/>
                    <a:pt x="4548777" y="1066160"/>
                    <a:pt x="4525426" y="1049015"/>
                  </a:cubicBezTo>
                  <a:cubicBezTo>
                    <a:pt x="4503937" y="1033263"/>
                    <a:pt x="4481749" y="1016971"/>
                    <a:pt x="4460880" y="999594"/>
                  </a:cubicBezTo>
                  <a:cubicBezTo>
                    <a:pt x="4318533" y="881412"/>
                    <a:pt x="4227503" y="701992"/>
                    <a:pt x="4212790" y="517413"/>
                  </a:cubicBezTo>
                  <a:close/>
                  <a:moveTo>
                    <a:pt x="5716861" y="402740"/>
                  </a:moveTo>
                  <a:lnTo>
                    <a:pt x="5622764" y="484265"/>
                  </a:lnTo>
                  <a:cubicBezTo>
                    <a:pt x="5583723" y="514443"/>
                    <a:pt x="5542179" y="541305"/>
                    <a:pt x="5496252" y="560971"/>
                  </a:cubicBezTo>
                  <a:cubicBezTo>
                    <a:pt x="5434188" y="587580"/>
                    <a:pt x="5366927" y="599528"/>
                    <a:pt x="5301916" y="611087"/>
                  </a:cubicBezTo>
                  <a:cubicBezTo>
                    <a:pt x="5254360" y="619543"/>
                    <a:pt x="5203080" y="628697"/>
                    <a:pt x="5151723" y="628697"/>
                  </a:cubicBezTo>
                  <a:lnTo>
                    <a:pt x="5151645" y="628697"/>
                  </a:lnTo>
                  <a:cubicBezTo>
                    <a:pt x="5134306" y="628697"/>
                    <a:pt x="5116967" y="627650"/>
                    <a:pt x="5099774" y="625187"/>
                  </a:cubicBezTo>
                  <a:lnTo>
                    <a:pt x="5050686" y="613632"/>
                  </a:lnTo>
                  <a:lnTo>
                    <a:pt x="5010404" y="671572"/>
                  </a:lnTo>
                  <a:lnTo>
                    <a:pt x="5096610" y="695209"/>
                  </a:lnTo>
                  <a:cubicBezTo>
                    <a:pt x="5195909" y="717846"/>
                    <a:pt x="5290474" y="725439"/>
                    <a:pt x="5378797" y="717759"/>
                  </a:cubicBezTo>
                  <a:cubicBezTo>
                    <a:pt x="5481202" y="708915"/>
                    <a:pt x="5577627" y="678470"/>
                    <a:pt x="5658289" y="630384"/>
                  </a:cubicBezTo>
                  <a:lnTo>
                    <a:pt x="5728443" y="580073"/>
                  </a:lnTo>
                  <a:close/>
                  <a:moveTo>
                    <a:pt x="4312941" y="380861"/>
                  </a:moveTo>
                  <a:lnTo>
                    <a:pt x="4226203" y="436614"/>
                  </a:lnTo>
                  <a:lnTo>
                    <a:pt x="4219060" y="442121"/>
                  </a:lnTo>
                  <a:lnTo>
                    <a:pt x="4220524" y="516826"/>
                  </a:lnTo>
                  <a:cubicBezTo>
                    <a:pt x="4235056" y="699328"/>
                    <a:pt x="4325059" y="876796"/>
                    <a:pt x="4465845" y="993620"/>
                  </a:cubicBezTo>
                  <a:cubicBezTo>
                    <a:pt x="4486559" y="1010765"/>
                    <a:pt x="4508669" y="1027057"/>
                    <a:pt x="4530003" y="1042728"/>
                  </a:cubicBezTo>
                  <a:cubicBezTo>
                    <a:pt x="4553355" y="1059954"/>
                    <a:pt x="4577560" y="1077720"/>
                    <a:pt x="4600135" y="1096803"/>
                  </a:cubicBezTo>
                  <a:cubicBezTo>
                    <a:pt x="4626163" y="1118914"/>
                    <a:pt x="4647536" y="1141005"/>
                    <a:pt x="4664487" y="1163415"/>
                  </a:cubicBezTo>
                  <a:lnTo>
                    <a:pt x="4697528" y="1223290"/>
                  </a:lnTo>
                  <a:lnTo>
                    <a:pt x="4760212" y="1092852"/>
                  </a:lnTo>
                  <a:lnTo>
                    <a:pt x="4657594" y="1019184"/>
                  </a:lnTo>
                  <a:cubicBezTo>
                    <a:pt x="4555382" y="935387"/>
                    <a:pt x="4469589" y="832314"/>
                    <a:pt x="4405877" y="715888"/>
                  </a:cubicBezTo>
                  <a:cubicBezTo>
                    <a:pt x="4355664" y="624131"/>
                    <a:pt x="4325394" y="534600"/>
                    <a:pt x="4315459" y="448702"/>
                  </a:cubicBezTo>
                  <a:close/>
                  <a:moveTo>
                    <a:pt x="4421083" y="320732"/>
                  </a:moveTo>
                  <a:lnTo>
                    <a:pt x="4338575" y="364384"/>
                  </a:lnTo>
                  <a:lnTo>
                    <a:pt x="4320508" y="375997"/>
                  </a:lnTo>
                  <a:lnTo>
                    <a:pt x="4323190" y="447967"/>
                  </a:lnTo>
                  <a:cubicBezTo>
                    <a:pt x="4333016" y="532825"/>
                    <a:pt x="4362938" y="621338"/>
                    <a:pt x="4412627" y="712164"/>
                  </a:cubicBezTo>
                  <a:cubicBezTo>
                    <a:pt x="4475873" y="827660"/>
                    <a:pt x="4561026" y="929976"/>
                    <a:pt x="4662489" y="1013158"/>
                  </a:cubicBezTo>
                  <a:lnTo>
                    <a:pt x="4763623" y="1085755"/>
                  </a:lnTo>
                  <a:lnTo>
                    <a:pt x="4780118" y="1051431"/>
                  </a:lnTo>
                  <a:lnTo>
                    <a:pt x="4816562" y="977897"/>
                  </a:lnTo>
                  <a:lnTo>
                    <a:pt x="4723553" y="924161"/>
                  </a:lnTo>
                  <a:cubicBezTo>
                    <a:pt x="4632811" y="864180"/>
                    <a:pt x="4558553" y="791217"/>
                    <a:pt x="4505721" y="709527"/>
                  </a:cubicBezTo>
                  <a:cubicBezTo>
                    <a:pt x="4445617" y="616490"/>
                    <a:pt x="4413441" y="511060"/>
                    <a:pt x="4412565" y="409012"/>
                  </a:cubicBezTo>
                  <a:close/>
                  <a:moveTo>
                    <a:pt x="5709934" y="296691"/>
                  </a:moveTo>
                  <a:lnTo>
                    <a:pt x="5614012" y="374743"/>
                  </a:lnTo>
                  <a:cubicBezTo>
                    <a:pt x="5497585" y="451296"/>
                    <a:pt x="5357638" y="493712"/>
                    <a:pt x="5218519" y="493712"/>
                  </a:cubicBezTo>
                  <a:lnTo>
                    <a:pt x="5150309" y="489461"/>
                  </a:lnTo>
                  <a:lnTo>
                    <a:pt x="5091446" y="555005"/>
                  </a:lnTo>
                  <a:lnTo>
                    <a:pt x="5055496" y="606714"/>
                  </a:lnTo>
                  <a:lnTo>
                    <a:pt x="5113387" y="619031"/>
                  </a:lnTo>
                  <a:cubicBezTo>
                    <a:pt x="5176437" y="625521"/>
                    <a:pt x="5241385" y="613957"/>
                    <a:pt x="5300442" y="603484"/>
                  </a:cubicBezTo>
                  <a:cubicBezTo>
                    <a:pt x="5365065" y="592002"/>
                    <a:pt x="5431861" y="580133"/>
                    <a:pt x="5493148" y="553834"/>
                  </a:cubicBezTo>
                  <a:cubicBezTo>
                    <a:pt x="5538455" y="534400"/>
                    <a:pt x="5579553" y="507771"/>
                    <a:pt x="5618255" y="477826"/>
                  </a:cubicBezTo>
                  <a:lnTo>
                    <a:pt x="5716223" y="392976"/>
                  </a:lnTo>
                  <a:close/>
                  <a:moveTo>
                    <a:pt x="4497639" y="280229"/>
                  </a:moveTo>
                  <a:lnTo>
                    <a:pt x="4429255" y="316408"/>
                  </a:lnTo>
                  <a:lnTo>
                    <a:pt x="4420347" y="409087"/>
                  </a:lnTo>
                  <a:cubicBezTo>
                    <a:pt x="4421238" y="509644"/>
                    <a:pt x="4452949" y="613561"/>
                    <a:pt x="4512238" y="705260"/>
                  </a:cubicBezTo>
                  <a:cubicBezTo>
                    <a:pt x="4564488" y="786077"/>
                    <a:pt x="4637989" y="858299"/>
                    <a:pt x="4727866" y="917701"/>
                  </a:cubicBezTo>
                  <a:lnTo>
                    <a:pt x="4820012" y="970936"/>
                  </a:lnTo>
                  <a:lnTo>
                    <a:pt x="4865257" y="879648"/>
                  </a:lnTo>
                  <a:lnTo>
                    <a:pt x="4865569" y="879071"/>
                  </a:lnTo>
                  <a:lnTo>
                    <a:pt x="4788539" y="839300"/>
                  </a:lnTo>
                  <a:cubicBezTo>
                    <a:pt x="4704499" y="786989"/>
                    <a:pt x="4633049" y="714725"/>
                    <a:pt x="4582370" y="629543"/>
                  </a:cubicBezTo>
                  <a:cubicBezTo>
                    <a:pt x="4531633" y="544303"/>
                    <a:pt x="4502148" y="447062"/>
                    <a:pt x="4496239" y="348262"/>
                  </a:cubicBezTo>
                  <a:close/>
                  <a:moveTo>
                    <a:pt x="4573231" y="244522"/>
                  </a:moveTo>
                  <a:lnTo>
                    <a:pt x="4538204" y="258767"/>
                  </a:lnTo>
                  <a:lnTo>
                    <a:pt x="4505420" y="276112"/>
                  </a:lnTo>
                  <a:lnTo>
                    <a:pt x="4503947" y="347807"/>
                  </a:lnTo>
                  <a:cubicBezTo>
                    <a:pt x="4509795" y="445375"/>
                    <a:pt x="4538945" y="541393"/>
                    <a:pt x="4589041" y="625586"/>
                  </a:cubicBezTo>
                  <a:cubicBezTo>
                    <a:pt x="4639138" y="709721"/>
                    <a:pt x="4709658" y="781113"/>
                    <a:pt x="4792647" y="832758"/>
                  </a:cubicBezTo>
                  <a:lnTo>
                    <a:pt x="4869249" y="872275"/>
                  </a:lnTo>
                  <a:lnTo>
                    <a:pt x="4912031" y="793264"/>
                  </a:lnTo>
                  <a:lnTo>
                    <a:pt x="4844233" y="750281"/>
                  </a:lnTo>
                  <a:cubicBezTo>
                    <a:pt x="4703491" y="646410"/>
                    <a:pt x="4604898" y="483114"/>
                    <a:pt x="4578533" y="310207"/>
                  </a:cubicBezTo>
                  <a:close/>
                  <a:moveTo>
                    <a:pt x="4674651" y="203274"/>
                  </a:moveTo>
                  <a:lnTo>
                    <a:pt x="4580743" y="241466"/>
                  </a:lnTo>
                  <a:lnTo>
                    <a:pt x="4586213" y="309166"/>
                  </a:lnTo>
                  <a:cubicBezTo>
                    <a:pt x="4612270" y="480008"/>
                    <a:pt x="4709666" y="641376"/>
                    <a:pt x="4848747" y="744012"/>
                  </a:cubicBezTo>
                  <a:lnTo>
                    <a:pt x="4915714" y="786461"/>
                  </a:lnTo>
                  <a:lnTo>
                    <a:pt x="4935936" y="749115"/>
                  </a:lnTo>
                  <a:lnTo>
                    <a:pt x="4973135" y="691693"/>
                  </a:lnTo>
                  <a:lnTo>
                    <a:pt x="4861015" y="590714"/>
                  </a:lnTo>
                  <a:cubicBezTo>
                    <a:pt x="4825813" y="553243"/>
                    <a:pt x="4795247" y="514182"/>
                    <a:pt x="4769568" y="473763"/>
                  </a:cubicBezTo>
                  <a:cubicBezTo>
                    <a:pt x="4725697" y="404757"/>
                    <a:pt x="4695790" y="330950"/>
                    <a:pt x="4681354" y="256958"/>
                  </a:cubicBezTo>
                  <a:close/>
                  <a:moveTo>
                    <a:pt x="5686610" y="185337"/>
                  </a:moveTo>
                  <a:lnTo>
                    <a:pt x="5637019" y="234820"/>
                  </a:lnTo>
                  <a:cubicBezTo>
                    <a:pt x="5614890" y="251257"/>
                    <a:pt x="5591170" y="265202"/>
                    <a:pt x="5568944" y="278274"/>
                  </a:cubicBezTo>
                  <a:cubicBezTo>
                    <a:pt x="5459480" y="342665"/>
                    <a:pt x="5359092" y="396194"/>
                    <a:pt x="5251334" y="396194"/>
                  </a:cubicBezTo>
                  <a:lnTo>
                    <a:pt x="5251412" y="396271"/>
                  </a:lnTo>
                  <a:lnTo>
                    <a:pt x="5238183" y="395656"/>
                  </a:lnTo>
                  <a:lnTo>
                    <a:pt x="5223406" y="408065"/>
                  </a:lnTo>
                  <a:lnTo>
                    <a:pt x="5156841" y="482187"/>
                  </a:lnTo>
                  <a:lnTo>
                    <a:pt x="5214905" y="485968"/>
                  </a:lnTo>
                  <a:cubicBezTo>
                    <a:pt x="5373169" y="486841"/>
                    <a:pt x="5532759" y="432031"/>
                    <a:pt x="5657116" y="334107"/>
                  </a:cubicBezTo>
                  <a:lnTo>
                    <a:pt x="5709346" y="287692"/>
                  </a:lnTo>
                  <a:lnTo>
                    <a:pt x="5708199" y="270130"/>
                  </a:lnTo>
                  <a:cubicBezTo>
                    <a:pt x="5707268" y="255971"/>
                    <a:pt x="5704184" y="225715"/>
                    <a:pt x="5694167" y="198476"/>
                  </a:cubicBezTo>
                  <a:close/>
                  <a:moveTo>
                    <a:pt x="4796482" y="163426"/>
                  </a:moveTo>
                  <a:lnTo>
                    <a:pt x="4689325" y="197306"/>
                  </a:lnTo>
                  <a:lnTo>
                    <a:pt x="4682082" y="200252"/>
                  </a:lnTo>
                  <a:lnTo>
                    <a:pt x="4688994" y="255585"/>
                  </a:lnTo>
                  <a:cubicBezTo>
                    <a:pt x="4703253" y="328599"/>
                    <a:pt x="4732796" y="401460"/>
                    <a:pt x="4776085" y="469651"/>
                  </a:cubicBezTo>
                  <a:cubicBezTo>
                    <a:pt x="4801493" y="509643"/>
                    <a:pt x="4831768" y="548355"/>
                    <a:pt x="4866659" y="585506"/>
                  </a:cubicBezTo>
                  <a:lnTo>
                    <a:pt x="4977357" y="685176"/>
                  </a:lnTo>
                  <a:lnTo>
                    <a:pt x="5033864" y="597951"/>
                  </a:lnTo>
                  <a:lnTo>
                    <a:pt x="4956146" y="499286"/>
                  </a:lnTo>
                  <a:cubicBezTo>
                    <a:pt x="4907678" y="426049"/>
                    <a:pt x="4869917" y="345592"/>
                    <a:pt x="4837042" y="266130"/>
                  </a:cubicBezTo>
                  <a:close/>
                  <a:moveTo>
                    <a:pt x="4947001" y="129491"/>
                  </a:moveTo>
                  <a:lnTo>
                    <a:pt x="4916090" y="134421"/>
                  </a:lnTo>
                  <a:lnTo>
                    <a:pt x="4803905" y="161161"/>
                  </a:lnTo>
                  <a:lnTo>
                    <a:pt x="4844058" y="262840"/>
                  </a:lnTo>
                  <a:cubicBezTo>
                    <a:pt x="4876777" y="341948"/>
                    <a:pt x="4914326" y="422003"/>
                    <a:pt x="4962444" y="494769"/>
                  </a:cubicBezTo>
                  <a:lnTo>
                    <a:pt x="5038296" y="591110"/>
                  </a:lnTo>
                  <a:lnTo>
                    <a:pt x="5058393" y="560087"/>
                  </a:lnTo>
                  <a:cubicBezTo>
                    <a:pt x="5080803" y="529878"/>
                    <a:pt x="5104321" y="500504"/>
                    <a:pt x="5129106" y="472243"/>
                  </a:cubicBezTo>
                  <a:lnTo>
                    <a:pt x="5136109" y="464985"/>
                  </a:lnTo>
                  <a:lnTo>
                    <a:pt x="5100398" y="441091"/>
                  </a:lnTo>
                  <a:cubicBezTo>
                    <a:pt x="5059666" y="404490"/>
                    <a:pt x="5032581" y="351731"/>
                    <a:pt x="5010994" y="302158"/>
                  </a:cubicBezTo>
                  <a:close/>
                  <a:moveTo>
                    <a:pt x="5054238" y="114452"/>
                  </a:moveTo>
                  <a:lnTo>
                    <a:pt x="5028683" y="116464"/>
                  </a:lnTo>
                  <a:lnTo>
                    <a:pt x="4954822" y="128244"/>
                  </a:lnTo>
                  <a:lnTo>
                    <a:pt x="5018131" y="299055"/>
                  </a:lnTo>
                  <a:cubicBezTo>
                    <a:pt x="5039311" y="347639"/>
                    <a:pt x="5065770" y="399321"/>
                    <a:pt x="5105234" y="434955"/>
                  </a:cubicBezTo>
                  <a:lnTo>
                    <a:pt x="5141566" y="459330"/>
                  </a:lnTo>
                  <a:lnTo>
                    <a:pt x="5207425" y="391075"/>
                  </a:lnTo>
                  <a:lnTo>
                    <a:pt x="5213583" y="385905"/>
                  </a:lnTo>
                  <a:lnTo>
                    <a:pt x="5211924" y="387185"/>
                  </a:lnTo>
                  <a:lnTo>
                    <a:pt x="5211847" y="387185"/>
                  </a:lnTo>
                  <a:cubicBezTo>
                    <a:pt x="5150230" y="308054"/>
                    <a:pt x="5108424" y="241972"/>
                    <a:pt x="5077463" y="173293"/>
                  </a:cubicBezTo>
                  <a:close/>
                  <a:moveTo>
                    <a:pt x="5217116" y="106566"/>
                  </a:moveTo>
                  <a:lnTo>
                    <a:pt x="5140241" y="107679"/>
                  </a:lnTo>
                  <a:lnTo>
                    <a:pt x="5062340" y="113814"/>
                  </a:lnTo>
                  <a:lnTo>
                    <a:pt x="5084597" y="170164"/>
                  </a:lnTo>
                  <a:cubicBezTo>
                    <a:pt x="5105075" y="215550"/>
                    <a:pt x="5130359" y="259835"/>
                    <a:pt x="5163075" y="307607"/>
                  </a:cubicBezTo>
                  <a:lnTo>
                    <a:pt x="5217916" y="382266"/>
                  </a:lnTo>
                  <a:lnTo>
                    <a:pt x="5309160" y="305651"/>
                  </a:lnTo>
                  <a:lnTo>
                    <a:pt x="5310212" y="304881"/>
                  </a:lnTo>
                  <a:lnTo>
                    <a:pt x="5272843" y="248920"/>
                  </a:lnTo>
                  <a:cubicBezTo>
                    <a:pt x="5261401" y="227819"/>
                    <a:pt x="5253003" y="207280"/>
                    <a:pt x="5247223" y="186566"/>
                  </a:cubicBezTo>
                  <a:cubicBezTo>
                    <a:pt x="5245981" y="182067"/>
                    <a:pt x="5244740" y="177567"/>
                    <a:pt x="5243576" y="173145"/>
                  </a:cubicBezTo>
                  <a:cubicBezTo>
                    <a:pt x="5239853" y="159297"/>
                    <a:pt x="5236246" y="145817"/>
                    <a:pt x="5231416" y="133017"/>
                  </a:cubicBezTo>
                  <a:close/>
                  <a:moveTo>
                    <a:pt x="5645677" y="71905"/>
                  </a:moveTo>
                  <a:lnTo>
                    <a:pt x="5550422" y="156990"/>
                  </a:lnTo>
                  <a:cubicBezTo>
                    <a:pt x="5509983" y="188865"/>
                    <a:pt x="5468479" y="218540"/>
                    <a:pt x="5427672" y="247709"/>
                  </a:cubicBezTo>
                  <a:cubicBezTo>
                    <a:pt x="5393227" y="272340"/>
                    <a:pt x="5358181" y="297398"/>
                    <a:pt x="5323736" y="323814"/>
                  </a:cubicBezTo>
                  <a:lnTo>
                    <a:pt x="5249726" y="385963"/>
                  </a:lnTo>
                  <a:lnTo>
                    <a:pt x="5308372" y="383512"/>
                  </a:lnTo>
                  <a:cubicBezTo>
                    <a:pt x="5393518" y="368901"/>
                    <a:pt x="5476198" y="323852"/>
                    <a:pt x="5564987" y="271603"/>
                  </a:cubicBezTo>
                  <a:cubicBezTo>
                    <a:pt x="5586865" y="258724"/>
                    <a:pt x="5610216" y="244993"/>
                    <a:pt x="5631948" y="228896"/>
                  </a:cubicBezTo>
                  <a:lnTo>
                    <a:pt x="5682666" y="178478"/>
                  </a:lnTo>
                  <a:lnTo>
                    <a:pt x="5673343" y="162267"/>
                  </a:lnTo>
                  <a:cubicBezTo>
                    <a:pt x="5664270" y="152544"/>
                    <a:pt x="5652866" y="145965"/>
                    <a:pt x="5638533" y="144917"/>
                  </a:cubicBezTo>
                  <a:lnTo>
                    <a:pt x="5619603" y="143521"/>
                  </a:lnTo>
                  <a:lnTo>
                    <a:pt x="5629378" y="127306"/>
                  </a:lnTo>
                  <a:cubicBezTo>
                    <a:pt x="5637563" y="113769"/>
                    <a:pt x="5643071" y="98699"/>
                    <a:pt x="5645777" y="83145"/>
                  </a:cubicBezTo>
                  <a:close/>
                  <a:moveTo>
                    <a:pt x="5645360" y="36074"/>
                  </a:moveTo>
                  <a:cubicBezTo>
                    <a:pt x="5527362" y="105352"/>
                    <a:pt x="5385159" y="105739"/>
                    <a:pt x="5247378" y="106127"/>
                  </a:cubicBezTo>
                  <a:lnTo>
                    <a:pt x="5225785" y="106440"/>
                  </a:lnTo>
                  <a:lnTo>
                    <a:pt x="5238505" y="129816"/>
                  </a:lnTo>
                  <a:cubicBezTo>
                    <a:pt x="5243538" y="143044"/>
                    <a:pt x="5247262" y="156892"/>
                    <a:pt x="5251102" y="171128"/>
                  </a:cubicBezTo>
                  <a:cubicBezTo>
                    <a:pt x="5252265" y="175550"/>
                    <a:pt x="5253507" y="180049"/>
                    <a:pt x="5254748" y="184472"/>
                  </a:cubicBezTo>
                  <a:cubicBezTo>
                    <a:pt x="5260373" y="204680"/>
                    <a:pt x="5268596" y="224754"/>
                    <a:pt x="5279826" y="245409"/>
                  </a:cubicBezTo>
                  <a:lnTo>
                    <a:pt x="5316527" y="300255"/>
                  </a:lnTo>
                  <a:lnTo>
                    <a:pt x="5414095" y="228780"/>
                  </a:lnTo>
                  <a:cubicBezTo>
                    <a:pt x="5454475" y="199920"/>
                    <a:pt x="5495534" y="170557"/>
                    <a:pt x="5535459" y="139108"/>
                  </a:cubicBezTo>
                  <a:lnTo>
                    <a:pt x="5645404" y="41039"/>
                  </a:lnTo>
                  <a:close/>
                  <a:moveTo>
                    <a:pt x="5658936" y="0"/>
                  </a:moveTo>
                  <a:lnTo>
                    <a:pt x="5663591" y="14352"/>
                  </a:lnTo>
                  <a:cubicBezTo>
                    <a:pt x="5675305" y="50349"/>
                    <a:pt x="5672667" y="90535"/>
                    <a:pt x="5656841" y="124824"/>
                  </a:cubicBezTo>
                  <a:cubicBezTo>
                    <a:pt x="5716267" y="142822"/>
                    <a:pt x="5728680" y="229711"/>
                    <a:pt x="5731239" y="268656"/>
                  </a:cubicBezTo>
                  <a:lnTo>
                    <a:pt x="5803931" y="1381610"/>
                  </a:lnTo>
                  <a:cubicBezTo>
                    <a:pt x="5808353" y="1449489"/>
                    <a:pt x="5812930" y="1519698"/>
                    <a:pt x="5795165" y="1587814"/>
                  </a:cubicBezTo>
                  <a:cubicBezTo>
                    <a:pt x="5772977" y="1672997"/>
                    <a:pt x="5718361" y="1743596"/>
                    <a:pt x="5665608" y="1811945"/>
                  </a:cubicBezTo>
                  <a:cubicBezTo>
                    <a:pt x="5619991" y="1870906"/>
                    <a:pt x="5572900" y="1931960"/>
                    <a:pt x="5547765" y="2001314"/>
                  </a:cubicBezTo>
                  <a:cubicBezTo>
                    <a:pt x="5540550" y="2021252"/>
                    <a:pt x="5537291" y="2036458"/>
                    <a:pt x="5537137" y="2050731"/>
                  </a:cubicBezTo>
                  <a:cubicBezTo>
                    <a:pt x="5536904" y="2070824"/>
                    <a:pt x="5543033" y="2090606"/>
                    <a:pt x="5549549" y="2111481"/>
                  </a:cubicBezTo>
                  <a:lnTo>
                    <a:pt x="5551644" y="2118151"/>
                  </a:lnTo>
                  <a:cubicBezTo>
                    <a:pt x="5639696" y="2405103"/>
                    <a:pt x="5581745" y="2731951"/>
                    <a:pt x="5400442" y="2971129"/>
                  </a:cubicBezTo>
                  <a:lnTo>
                    <a:pt x="5398503" y="2973688"/>
                  </a:lnTo>
                  <a:lnTo>
                    <a:pt x="5395555" y="2974930"/>
                  </a:lnTo>
                  <a:cubicBezTo>
                    <a:pt x="5334810" y="2999910"/>
                    <a:pt x="5307192" y="3068255"/>
                    <a:pt x="5280582" y="3134351"/>
                  </a:cubicBezTo>
                  <a:cubicBezTo>
                    <a:pt x="5278255" y="3140093"/>
                    <a:pt x="5276005" y="3145757"/>
                    <a:pt x="5273677" y="3151418"/>
                  </a:cubicBezTo>
                  <a:cubicBezTo>
                    <a:pt x="5225656" y="3268715"/>
                    <a:pt x="5153352" y="3378633"/>
                    <a:pt x="5064601" y="3469233"/>
                  </a:cubicBezTo>
                  <a:cubicBezTo>
                    <a:pt x="5034268" y="3500187"/>
                    <a:pt x="4996953" y="3534167"/>
                    <a:pt x="4950327" y="3551156"/>
                  </a:cubicBezTo>
                  <a:cubicBezTo>
                    <a:pt x="4922709" y="3561242"/>
                    <a:pt x="4893695" y="3564655"/>
                    <a:pt x="4865611" y="3567991"/>
                  </a:cubicBezTo>
                  <a:cubicBezTo>
                    <a:pt x="4848388" y="3570008"/>
                    <a:pt x="4830623" y="3572180"/>
                    <a:pt x="4813788" y="3575749"/>
                  </a:cubicBezTo>
                  <a:cubicBezTo>
                    <a:pt x="4732407" y="3593204"/>
                    <a:pt x="4661655" y="3647277"/>
                    <a:pt x="4599204" y="3694988"/>
                  </a:cubicBezTo>
                  <a:cubicBezTo>
                    <a:pt x="4307652" y="3917708"/>
                    <a:pt x="3953674" y="4188124"/>
                    <a:pt x="3749939" y="4546929"/>
                  </a:cubicBezTo>
                  <a:lnTo>
                    <a:pt x="3673858" y="4703325"/>
                  </a:lnTo>
                  <a:lnTo>
                    <a:pt x="3673568" y="4712936"/>
                  </a:lnTo>
                  <a:lnTo>
                    <a:pt x="3674641" y="4728068"/>
                  </a:lnTo>
                  <a:lnTo>
                    <a:pt x="3682583" y="4704605"/>
                  </a:lnTo>
                  <a:cubicBezTo>
                    <a:pt x="3864480" y="4269843"/>
                    <a:pt x="4213452" y="4007361"/>
                    <a:pt x="4349011" y="3936492"/>
                  </a:cubicBezTo>
                  <a:cubicBezTo>
                    <a:pt x="4456303" y="3880403"/>
                    <a:pt x="4567086" y="3851233"/>
                    <a:pt x="4568172" y="3850923"/>
                  </a:cubicBezTo>
                  <a:cubicBezTo>
                    <a:pt x="4608669" y="3840372"/>
                    <a:pt x="4639855" y="3835019"/>
                    <a:pt x="4653199" y="3832691"/>
                  </a:cubicBezTo>
                  <a:cubicBezTo>
                    <a:pt x="5048465" y="3764655"/>
                    <a:pt x="5273212" y="3729434"/>
                    <a:pt x="5297727" y="3796772"/>
                  </a:cubicBezTo>
                  <a:cubicBezTo>
                    <a:pt x="5307347" y="3823149"/>
                    <a:pt x="5282211" y="3850768"/>
                    <a:pt x="5253119" y="3882808"/>
                  </a:cubicBezTo>
                  <a:cubicBezTo>
                    <a:pt x="5244062" y="3892758"/>
                    <a:pt x="5234704" y="3903037"/>
                    <a:pt x="5225943" y="3913649"/>
                  </a:cubicBezTo>
                  <a:lnTo>
                    <a:pt x="5204995" y="3942812"/>
                  </a:lnTo>
                  <a:lnTo>
                    <a:pt x="5206417" y="3950146"/>
                  </a:lnTo>
                  <a:lnTo>
                    <a:pt x="5200594" y="3950687"/>
                  </a:lnTo>
                  <a:lnTo>
                    <a:pt x="5187738" y="3981354"/>
                  </a:lnTo>
                  <a:cubicBezTo>
                    <a:pt x="5184961" y="3993314"/>
                    <a:pt x="5184578" y="4005616"/>
                    <a:pt x="5187487" y="4018261"/>
                  </a:cubicBezTo>
                  <a:cubicBezTo>
                    <a:pt x="5189814" y="4028424"/>
                    <a:pt x="5193305" y="4034630"/>
                    <a:pt x="5196951" y="4041302"/>
                  </a:cubicBezTo>
                  <a:cubicBezTo>
                    <a:pt x="5202382" y="4051077"/>
                    <a:pt x="5208045" y="4061162"/>
                    <a:pt x="5208899" y="4080557"/>
                  </a:cubicBezTo>
                  <a:cubicBezTo>
                    <a:pt x="5210528" y="4118959"/>
                    <a:pt x="5191211" y="4144560"/>
                    <a:pt x="5174221" y="4167213"/>
                  </a:cubicBezTo>
                  <a:cubicBezTo>
                    <a:pt x="5159558" y="4186685"/>
                    <a:pt x="5146913" y="4203520"/>
                    <a:pt x="5149861" y="4225242"/>
                  </a:cubicBezTo>
                  <a:cubicBezTo>
                    <a:pt x="5151800" y="4239361"/>
                    <a:pt x="5158705" y="4246034"/>
                    <a:pt x="5168325" y="4255266"/>
                  </a:cubicBezTo>
                  <a:cubicBezTo>
                    <a:pt x="5179341" y="4265894"/>
                    <a:pt x="5193150" y="4279082"/>
                    <a:pt x="5198813" y="4306157"/>
                  </a:cubicBezTo>
                  <a:cubicBezTo>
                    <a:pt x="5202150" y="4322061"/>
                    <a:pt x="5201606" y="4337189"/>
                    <a:pt x="5198813" y="4351774"/>
                  </a:cubicBezTo>
                  <a:cubicBezTo>
                    <a:pt x="5334034" y="4220433"/>
                    <a:pt x="5474530" y="4087074"/>
                    <a:pt x="5634886" y="3981954"/>
                  </a:cubicBezTo>
                  <a:lnTo>
                    <a:pt x="5653498" y="3971264"/>
                  </a:lnTo>
                  <a:lnTo>
                    <a:pt x="5653738" y="3970317"/>
                  </a:lnTo>
                  <a:lnTo>
                    <a:pt x="5654661" y="3970596"/>
                  </a:lnTo>
                  <a:lnTo>
                    <a:pt x="5779747" y="3898747"/>
                  </a:lnTo>
                  <a:lnTo>
                    <a:pt x="5788316" y="3895015"/>
                  </a:lnTo>
                  <a:lnTo>
                    <a:pt x="5788648" y="3894367"/>
                  </a:lnTo>
                  <a:lnTo>
                    <a:pt x="5789115" y="3894667"/>
                  </a:lnTo>
                  <a:lnTo>
                    <a:pt x="5888967" y="3851181"/>
                  </a:lnTo>
                  <a:cubicBezTo>
                    <a:pt x="5998100" y="3810087"/>
                    <a:pt x="6106544" y="3788549"/>
                    <a:pt x="6210446" y="3787851"/>
                  </a:cubicBezTo>
                  <a:cubicBezTo>
                    <a:pt x="6236823" y="3787696"/>
                    <a:pt x="6263821" y="3788782"/>
                    <a:pt x="6289965" y="3789790"/>
                  </a:cubicBezTo>
                  <a:cubicBezTo>
                    <a:pt x="6362889" y="3792738"/>
                    <a:pt x="6438296" y="3795841"/>
                    <a:pt x="6505945" y="3770783"/>
                  </a:cubicBezTo>
                  <a:cubicBezTo>
                    <a:pt x="6550631" y="3754259"/>
                    <a:pt x="6591593" y="3725400"/>
                    <a:pt x="6631235" y="3697549"/>
                  </a:cubicBezTo>
                  <a:cubicBezTo>
                    <a:pt x="6684067" y="3660388"/>
                    <a:pt x="6738760" y="3621909"/>
                    <a:pt x="6804082" y="3610737"/>
                  </a:cubicBezTo>
                  <a:cubicBezTo>
                    <a:pt x="6869947" y="3599411"/>
                    <a:pt x="6935346" y="3617797"/>
                    <a:pt x="6998496" y="3635485"/>
                  </a:cubicBezTo>
                  <a:cubicBezTo>
                    <a:pt x="7062265" y="3653328"/>
                    <a:pt x="7122389" y="3670241"/>
                    <a:pt x="7183289" y="3659612"/>
                  </a:cubicBezTo>
                  <a:cubicBezTo>
                    <a:pt x="7188642" y="3658681"/>
                    <a:pt x="7193995" y="3657518"/>
                    <a:pt x="7199425" y="3656354"/>
                  </a:cubicBezTo>
                  <a:cubicBezTo>
                    <a:pt x="7221380" y="3651699"/>
                    <a:pt x="7244111" y="3646889"/>
                    <a:pt x="7266842" y="3654259"/>
                  </a:cubicBezTo>
                  <a:cubicBezTo>
                    <a:pt x="7285383" y="3660233"/>
                    <a:pt x="7299193" y="3672956"/>
                    <a:pt x="7312614" y="3685214"/>
                  </a:cubicBezTo>
                  <a:cubicBezTo>
                    <a:pt x="7317036" y="3689248"/>
                    <a:pt x="7321458" y="3693359"/>
                    <a:pt x="7326035" y="3697083"/>
                  </a:cubicBezTo>
                  <a:cubicBezTo>
                    <a:pt x="7363583" y="3727882"/>
                    <a:pt x="7414941" y="3739364"/>
                    <a:pt x="7460169" y="3749527"/>
                  </a:cubicBezTo>
                  <a:lnTo>
                    <a:pt x="7751402" y="3814693"/>
                  </a:lnTo>
                  <a:cubicBezTo>
                    <a:pt x="7760556" y="3816710"/>
                    <a:pt x="7781890" y="3821520"/>
                    <a:pt x="7787709" y="3840217"/>
                  </a:cubicBezTo>
                  <a:cubicBezTo>
                    <a:pt x="7791665" y="3852940"/>
                    <a:pt x="7785924" y="3864887"/>
                    <a:pt x="7781269" y="3872722"/>
                  </a:cubicBezTo>
                  <a:cubicBezTo>
                    <a:pt x="7761021" y="3907012"/>
                    <a:pt x="7728671" y="3930131"/>
                    <a:pt x="7697484" y="3952474"/>
                  </a:cubicBezTo>
                  <a:cubicBezTo>
                    <a:pt x="7671805" y="3970783"/>
                    <a:pt x="7647601" y="3988160"/>
                    <a:pt x="7629369" y="4011201"/>
                  </a:cubicBezTo>
                  <a:cubicBezTo>
                    <a:pt x="7610518" y="4035018"/>
                    <a:pt x="7599424" y="4063412"/>
                    <a:pt x="7587632" y="4093513"/>
                  </a:cubicBezTo>
                  <a:cubicBezTo>
                    <a:pt x="7580417" y="4111822"/>
                    <a:pt x="7572969" y="4130751"/>
                    <a:pt x="7563660" y="4148672"/>
                  </a:cubicBezTo>
                  <a:cubicBezTo>
                    <a:pt x="7542636" y="4188780"/>
                    <a:pt x="7512690" y="4222527"/>
                    <a:pt x="7483753" y="4255266"/>
                  </a:cubicBezTo>
                  <a:lnTo>
                    <a:pt x="6852414" y="4967365"/>
                  </a:lnTo>
                  <a:cubicBezTo>
                    <a:pt x="6826270" y="4996845"/>
                    <a:pt x="6800281" y="5026325"/>
                    <a:pt x="6774369" y="5055805"/>
                  </a:cubicBezTo>
                  <a:cubicBezTo>
                    <a:pt x="6456217" y="5417092"/>
                    <a:pt x="6155675" y="5758362"/>
                    <a:pt x="5706491" y="5917322"/>
                  </a:cubicBezTo>
                  <a:cubicBezTo>
                    <a:pt x="5608587" y="5950875"/>
                    <a:pt x="5510818" y="5978164"/>
                    <a:pt x="5413834" y="5999042"/>
                  </a:cubicBezTo>
                  <a:lnTo>
                    <a:pt x="5328291" y="6014692"/>
                  </a:lnTo>
                  <a:lnTo>
                    <a:pt x="5327673" y="6017088"/>
                  </a:lnTo>
                  <a:lnTo>
                    <a:pt x="5324131" y="6015453"/>
                  </a:lnTo>
                  <a:lnTo>
                    <a:pt x="5269029" y="6025534"/>
                  </a:lnTo>
                  <a:cubicBezTo>
                    <a:pt x="5221011" y="6032750"/>
                    <a:pt x="5173271" y="6038346"/>
                    <a:pt x="5125889" y="6042302"/>
                  </a:cubicBezTo>
                  <a:cubicBezTo>
                    <a:pt x="5050249" y="6048586"/>
                    <a:pt x="4973446" y="6057895"/>
                    <a:pt x="4899125" y="6066817"/>
                  </a:cubicBezTo>
                  <a:cubicBezTo>
                    <a:pt x="4813788" y="6077135"/>
                    <a:pt x="4725580" y="6087763"/>
                    <a:pt x="4638304" y="6094047"/>
                  </a:cubicBezTo>
                  <a:lnTo>
                    <a:pt x="4616427" y="6095599"/>
                  </a:lnTo>
                  <a:cubicBezTo>
                    <a:pt x="4516349" y="6102659"/>
                    <a:pt x="4461191" y="6106538"/>
                    <a:pt x="4407273" y="6147732"/>
                  </a:cubicBezTo>
                  <a:cubicBezTo>
                    <a:pt x="4365768" y="6179462"/>
                    <a:pt x="4345365" y="6217088"/>
                    <a:pt x="4325660" y="6253473"/>
                  </a:cubicBezTo>
                  <a:cubicBezTo>
                    <a:pt x="4301145" y="6298701"/>
                    <a:pt x="4278026" y="6341370"/>
                    <a:pt x="4219066" y="6364954"/>
                  </a:cubicBezTo>
                  <a:cubicBezTo>
                    <a:pt x="4215265" y="6366505"/>
                    <a:pt x="4210765" y="6368135"/>
                    <a:pt x="4205645" y="6369996"/>
                  </a:cubicBezTo>
                  <a:cubicBezTo>
                    <a:pt x="4180819" y="6379151"/>
                    <a:pt x="4139315" y="6394434"/>
                    <a:pt x="4092767" y="6427095"/>
                  </a:cubicBezTo>
                  <a:cubicBezTo>
                    <a:pt x="4082992" y="6433999"/>
                    <a:pt x="4068174" y="6444317"/>
                    <a:pt x="4052504" y="6459600"/>
                  </a:cubicBezTo>
                  <a:cubicBezTo>
                    <a:pt x="4016507" y="6494434"/>
                    <a:pt x="4001146" y="6529034"/>
                    <a:pt x="3988811" y="6556885"/>
                  </a:cubicBezTo>
                  <a:cubicBezTo>
                    <a:pt x="3985553" y="6564255"/>
                    <a:pt x="3982449" y="6571159"/>
                    <a:pt x="3979346" y="6577366"/>
                  </a:cubicBezTo>
                  <a:cubicBezTo>
                    <a:pt x="3916274" y="6700639"/>
                    <a:pt x="3702388" y="6758979"/>
                    <a:pt x="3580512" y="6782795"/>
                  </a:cubicBezTo>
                  <a:lnTo>
                    <a:pt x="3579426" y="6783028"/>
                  </a:lnTo>
                  <a:cubicBezTo>
                    <a:pt x="3569030" y="6785045"/>
                    <a:pt x="3544825" y="6789700"/>
                    <a:pt x="3522250" y="6808164"/>
                  </a:cubicBezTo>
                  <a:cubicBezTo>
                    <a:pt x="3505493" y="6821895"/>
                    <a:pt x="3498278" y="6836092"/>
                    <a:pt x="3493545" y="6845557"/>
                  </a:cubicBezTo>
                  <a:cubicBezTo>
                    <a:pt x="3489899" y="6852772"/>
                    <a:pt x="3485787" y="6860995"/>
                    <a:pt x="3476711" y="6860995"/>
                  </a:cubicBezTo>
                  <a:lnTo>
                    <a:pt x="3476788" y="6860452"/>
                  </a:lnTo>
                  <a:cubicBezTo>
                    <a:pt x="3476400" y="6860452"/>
                    <a:pt x="3476012" y="6860452"/>
                    <a:pt x="3475547" y="6860452"/>
                  </a:cubicBezTo>
                  <a:cubicBezTo>
                    <a:pt x="3471823" y="6860142"/>
                    <a:pt x="3468255" y="6858280"/>
                    <a:pt x="3465617" y="6855177"/>
                  </a:cubicBezTo>
                  <a:lnTo>
                    <a:pt x="3463905" y="6851501"/>
                  </a:lnTo>
                  <a:lnTo>
                    <a:pt x="3461272" y="6853858"/>
                  </a:lnTo>
                  <a:cubicBezTo>
                    <a:pt x="3458324" y="6855177"/>
                    <a:pt x="3454988" y="6855875"/>
                    <a:pt x="3451652" y="6855875"/>
                  </a:cubicBezTo>
                  <a:lnTo>
                    <a:pt x="3451730" y="6855952"/>
                  </a:lnTo>
                  <a:cubicBezTo>
                    <a:pt x="3445679" y="6855952"/>
                    <a:pt x="3439472" y="6853780"/>
                    <a:pt x="3434740" y="6849669"/>
                  </a:cubicBezTo>
                  <a:cubicBezTo>
                    <a:pt x="3428844" y="6844549"/>
                    <a:pt x="3426362" y="6837411"/>
                    <a:pt x="3427991" y="6830274"/>
                  </a:cubicBezTo>
                  <a:lnTo>
                    <a:pt x="3448497" y="6681465"/>
                  </a:lnTo>
                  <a:lnTo>
                    <a:pt x="3448521" y="6573846"/>
                  </a:lnTo>
                  <a:cubicBezTo>
                    <a:pt x="3450877" y="6404364"/>
                    <a:pt x="3462940" y="6162938"/>
                    <a:pt x="3489666" y="5860844"/>
                  </a:cubicBezTo>
                  <a:cubicBezTo>
                    <a:pt x="3512475" y="5602583"/>
                    <a:pt x="3534740" y="5429814"/>
                    <a:pt x="3549480" y="5322367"/>
                  </a:cubicBezTo>
                  <a:cubicBezTo>
                    <a:pt x="3581443" y="5089164"/>
                    <a:pt x="3597501" y="4972097"/>
                    <a:pt x="3615965" y="4901422"/>
                  </a:cubicBezTo>
                  <a:lnTo>
                    <a:pt x="3644033" y="4818499"/>
                  </a:lnTo>
                  <a:lnTo>
                    <a:pt x="3596903" y="4748072"/>
                  </a:lnTo>
                  <a:cubicBezTo>
                    <a:pt x="3540170" y="4683120"/>
                    <a:pt x="3457576" y="4633908"/>
                    <a:pt x="3372910" y="4590174"/>
                  </a:cubicBezTo>
                  <a:lnTo>
                    <a:pt x="3367945" y="4587614"/>
                  </a:lnTo>
                  <a:lnTo>
                    <a:pt x="3284336" y="4543030"/>
                  </a:lnTo>
                  <a:lnTo>
                    <a:pt x="3281581" y="4577169"/>
                  </a:lnTo>
                  <a:cubicBezTo>
                    <a:pt x="3284185" y="4625764"/>
                    <a:pt x="3304855" y="4670158"/>
                    <a:pt x="3326440" y="4716473"/>
                  </a:cubicBezTo>
                  <a:cubicBezTo>
                    <a:pt x="3349870" y="4766744"/>
                    <a:pt x="3374074" y="4818800"/>
                    <a:pt x="3377177" y="4880087"/>
                  </a:cubicBezTo>
                  <a:cubicBezTo>
                    <a:pt x="3380125" y="4938427"/>
                    <a:pt x="3363291" y="4994982"/>
                    <a:pt x="3347077" y="5049675"/>
                  </a:cubicBezTo>
                  <a:cubicBezTo>
                    <a:pt x="3330552" y="5105300"/>
                    <a:pt x="3314959" y="5157899"/>
                    <a:pt x="3317984" y="5212592"/>
                  </a:cubicBezTo>
                  <a:cubicBezTo>
                    <a:pt x="3321243" y="5272018"/>
                    <a:pt x="3347232" y="5328961"/>
                    <a:pt x="3372367" y="5384120"/>
                  </a:cubicBezTo>
                  <a:cubicBezTo>
                    <a:pt x="3399132" y="5442770"/>
                    <a:pt x="3426750" y="5503436"/>
                    <a:pt x="3428923" y="5569301"/>
                  </a:cubicBezTo>
                  <a:cubicBezTo>
                    <a:pt x="3431095" y="5636795"/>
                    <a:pt x="3406270" y="5700100"/>
                    <a:pt x="3382142" y="5761310"/>
                  </a:cubicBezTo>
                  <a:cubicBezTo>
                    <a:pt x="3367325" y="5798935"/>
                    <a:pt x="3352042" y="5837958"/>
                    <a:pt x="3343430" y="5877135"/>
                  </a:cubicBezTo>
                  <a:cubicBezTo>
                    <a:pt x="3319769" y="5984660"/>
                    <a:pt x="3349171" y="6097771"/>
                    <a:pt x="3377565" y="6207157"/>
                  </a:cubicBezTo>
                  <a:cubicBezTo>
                    <a:pt x="3393081" y="6266855"/>
                    <a:pt x="3408869" y="6327580"/>
                    <a:pt x="3416346" y="6388218"/>
                  </a:cubicBezTo>
                  <a:lnTo>
                    <a:pt x="3419270" y="6456106"/>
                  </a:lnTo>
                  <a:lnTo>
                    <a:pt x="3424966" y="6473332"/>
                  </a:lnTo>
                  <a:lnTo>
                    <a:pt x="3420073" y="6474743"/>
                  </a:lnTo>
                  <a:lnTo>
                    <a:pt x="3420255" y="6478970"/>
                  </a:lnTo>
                  <a:cubicBezTo>
                    <a:pt x="3418765" y="6509106"/>
                    <a:pt x="3414125" y="6539080"/>
                    <a:pt x="3405261" y="6568754"/>
                  </a:cubicBezTo>
                  <a:lnTo>
                    <a:pt x="3385711" y="6634308"/>
                  </a:lnTo>
                  <a:lnTo>
                    <a:pt x="3385323" y="6633920"/>
                  </a:lnTo>
                  <a:lnTo>
                    <a:pt x="3382142" y="6565573"/>
                  </a:lnTo>
                  <a:cubicBezTo>
                    <a:pt x="3378496" y="6487994"/>
                    <a:pt x="3306658" y="6425853"/>
                    <a:pt x="3230553" y="6360144"/>
                  </a:cubicBezTo>
                  <a:cubicBezTo>
                    <a:pt x="3150956" y="6291330"/>
                    <a:pt x="3068645" y="6220113"/>
                    <a:pt x="3051500" y="6121820"/>
                  </a:cubicBezTo>
                  <a:cubicBezTo>
                    <a:pt x="3047621" y="6099477"/>
                    <a:pt x="3047311" y="6076902"/>
                    <a:pt x="3046923" y="6055024"/>
                  </a:cubicBezTo>
                  <a:cubicBezTo>
                    <a:pt x="3046690" y="6040052"/>
                    <a:pt x="3046457" y="6024536"/>
                    <a:pt x="3045061" y="6009640"/>
                  </a:cubicBezTo>
                  <a:cubicBezTo>
                    <a:pt x="3029700" y="5846258"/>
                    <a:pt x="2877179" y="5735320"/>
                    <a:pt x="2751269" y="5689937"/>
                  </a:cubicBezTo>
                  <a:cubicBezTo>
                    <a:pt x="2651424" y="5653940"/>
                    <a:pt x="2543434" y="5640596"/>
                    <a:pt x="2438857" y="5627718"/>
                  </a:cubicBezTo>
                  <a:cubicBezTo>
                    <a:pt x="2389905" y="5621667"/>
                    <a:pt x="2339323" y="5615383"/>
                    <a:pt x="2289983" y="5606927"/>
                  </a:cubicBezTo>
                  <a:cubicBezTo>
                    <a:pt x="1989208" y="5555104"/>
                    <a:pt x="1701234" y="5411195"/>
                    <a:pt x="1479202" y="5201731"/>
                  </a:cubicBezTo>
                  <a:cubicBezTo>
                    <a:pt x="1332346" y="5063174"/>
                    <a:pt x="1213261" y="4897000"/>
                    <a:pt x="1098134" y="4736333"/>
                  </a:cubicBezTo>
                  <a:lnTo>
                    <a:pt x="732425" y="4226017"/>
                  </a:lnTo>
                  <a:cubicBezTo>
                    <a:pt x="644607" y="4103520"/>
                    <a:pt x="553917" y="3976911"/>
                    <a:pt x="469897" y="3848827"/>
                  </a:cubicBezTo>
                  <a:cubicBezTo>
                    <a:pt x="378742" y="3709805"/>
                    <a:pt x="279441" y="3545880"/>
                    <a:pt x="255469" y="3360017"/>
                  </a:cubicBezTo>
                  <a:lnTo>
                    <a:pt x="251974" y="3308954"/>
                  </a:lnTo>
                  <a:lnTo>
                    <a:pt x="250115" y="3304152"/>
                  </a:lnTo>
                  <a:lnTo>
                    <a:pt x="251623" y="3303825"/>
                  </a:lnTo>
                  <a:lnTo>
                    <a:pt x="247324" y="3241015"/>
                  </a:lnTo>
                  <a:cubicBezTo>
                    <a:pt x="246081" y="3209758"/>
                    <a:pt x="244841" y="3177405"/>
                    <a:pt x="241815" y="3145988"/>
                  </a:cubicBezTo>
                  <a:cubicBezTo>
                    <a:pt x="232505" y="3051110"/>
                    <a:pt x="206129" y="2957470"/>
                    <a:pt x="180683" y="2866859"/>
                  </a:cubicBezTo>
                  <a:lnTo>
                    <a:pt x="32507" y="2340250"/>
                  </a:lnTo>
                  <a:cubicBezTo>
                    <a:pt x="18503" y="2290555"/>
                    <a:pt x="6343" y="2243432"/>
                    <a:pt x="1523" y="2198099"/>
                  </a:cubicBezTo>
                  <a:lnTo>
                    <a:pt x="872" y="2156101"/>
                  </a:lnTo>
                  <a:lnTo>
                    <a:pt x="0" y="2155675"/>
                  </a:lnTo>
                  <a:lnTo>
                    <a:pt x="848" y="2154593"/>
                  </a:lnTo>
                  <a:lnTo>
                    <a:pt x="487" y="2131340"/>
                  </a:lnTo>
                  <a:cubicBezTo>
                    <a:pt x="2435" y="2109482"/>
                    <a:pt x="6906" y="2087967"/>
                    <a:pt x="14585" y="2066712"/>
                  </a:cubicBezTo>
                  <a:lnTo>
                    <a:pt x="16681" y="2060971"/>
                  </a:lnTo>
                  <a:lnTo>
                    <a:pt x="22576" y="2059420"/>
                  </a:lnTo>
                  <a:cubicBezTo>
                    <a:pt x="113655" y="2035137"/>
                    <a:pt x="207137" y="2065393"/>
                    <a:pt x="297517" y="2094640"/>
                  </a:cubicBezTo>
                  <a:cubicBezTo>
                    <a:pt x="395577" y="2126362"/>
                    <a:pt x="488206" y="2156312"/>
                    <a:pt x="575949" y="2121016"/>
                  </a:cubicBezTo>
                  <a:cubicBezTo>
                    <a:pt x="597671" y="2112256"/>
                    <a:pt x="619161" y="2099216"/>
                    <a:pt x="639873" y="2086571"/>
                  </a:cubicBezTo>
                  <a:cubicBezTo>
                    <a:pt x="681145" y="2061437"/>
                    <a:pt x="723814" y="2035449"/>
                    <a:pt x="773543" y="2039405"/>
                  </a:cubicBezTo>
                  <a:cubicBezTo>
                    <a:pt x="810471" y="2042352"/>
                    <a:pt x="842201" y="2061282"/>
                    <a:pt x="872922" y="2079667"/>
                  </a:cubicBezTo>
                  <a:lnTo>
                    <a:pt x="873852" y="2080210"/>
                  </a:lnTo>
                  <a:cubicBezTo>
                    <a:pt x="1071602" y="2198364"/>
                    <a:pt x="1281453" y="2298506"/>
                    <a:pt x="1497745" y="2377712"/>
                  </a:cubicBezTo>
                  <a:cubicBezTo>
                    <a:pt x="1529241" y="2389273"/>
                    <a:pt x="1557714" y="2398894"/>
                    <a:pt x="1587194" y="2399981"/>
                  </a:cubicBezTo>
                  <a:cubicBezTo>
                    <a:pt x="1601622" y="2400524"/>
                    <a:pt x="1616208" y="2398973"/>
                    <a:pt x="1631569" y="2397343"/>
                  </a:cubicBezTo>
                  <a:cubicBezTo>
                    <a:pt x="1653214" y="2395015"/>
                    <a:pt x="1675555" y="2392610"/>
                    <a:pt x="1698132" y="2396490"/>
                  </a:cubicBezTo>
                  <a:cubicBezTo>
                    <a:pt x="1769815" y="2408827"/>
                    <a:pt x="1807131" y="2472687"/>
                    <a:pt x="1843205" y="2534452"/>
                  </a:cubicBezTo>
                  <a:cubicBezTo>
                    <a:pt x="1870358" y="2580912"/>
                    <a:pt x="1898363" y="2628924"/>
                    <a:pt x="1940801" y="2655138"/>
                  </a:cubicBezTo>
                  <a:cubicBezTo>
                    <a:pt x="1968806" y="2672437"/>
                    <a:pt x="2003328" y="2680040"/>
                    <a:pt x="2036764" y="2687490"/>
                  </a:cubicBezTo>
                  <a:cubicBezTo>
                    <a:pt x="2081062" y="2697267"/>
                    <a:pt x="2126834" y="2707432"/>
                    <a:pt x="2160813" y="2739864"/>
                  </a:cubicBezTo>
                  <a:cubicBezTo>
                    <a:pt x="2172528" y="2751033"/>
                    <a:pt x="2181915" y="2764226"/>
                    <a:pt x="2191069" y="2776947"/>
                  </a:cubicBezTo>
                  <a:cubicBezTo>
                    <a:pt x="2203947" y="2794940"/>
                    <a:pt x="2216127" y="2811859"/>
                    <a:pt x="2233427" y="2821941"/>
                  </a:cubicBezTo>
                  <a:cubicBezTo>
                    <a:pt x="2257787" y="2836060"/>
                    <a:pt x="2287578" y="2834276"/>
                    <a:pt x="2319075" y="2832337"/>
                  </a:cubicBezTo>
                  <a:cubicBezTo>
                    <a:pt x="2330712" y="2831639"/>
                    <a:pt x="2342814" y="2830862"/>
                    <a:pt x="2354684" y="2831017"/>
                  </a:cubicBezTo>
                  <a:cubicBezTo>
                    <a:pt x="2369424" y="2831173"/>
                    <a:pt x="2383641" y="2834121"/>
                    <a:pt x="2396208" y="2839385"/>
                  </a:cubicBezTo>
                  <a:lnTo>
                    <a:pt x="2410604" y="2849523"/>
                  </a:lnTo>
                  <a:lnTo>
                    <a:pt x="2406954" y="2817734"/>
                  </a:lnTo>
                  <a:cubicBezTo>
                    <a:pt x="2382170" y="2694794"/>
                    <a:pt x="2329819" y="2580098"/>
                    <a:pt x="2282922" y="2487818"/>
                  </a:cubicBezTo>
                  <a:cubicBezTo>
                    <a:pt x="2278035" y="2478197"/>
                    <a:pt x="2273070" y="2468574"/>
                    <a:pt x="2268105" y="2458875"/>
                  </a:cubicBezTo>
                  <a:cubicBezTo>
                    <a:pt x="2238081" y="2400524"/>
                    <a:pt x="2207050" y="2340173"/>
                    <a:pt x="2188276" y="2275779"/>
                  </a:cubicBezTo>
                  <a:cubicBezTo>
                    <a:pt x="2172294" y="2221009"/>
                    <a:pt x="2165390" y="2163766"/>
                    <a:pt x="2158640" y="2108451"/>
                  </a:cubicBezTo>
                  <a:cubicBezTo>
                    <a:pt x="2155848" y="2085176"/>
                    <a:pt x="2152900" y="2061204"/>
                    <a:pt x="2149331" y="2037776"/>
                  </a:cubicBezTo>
                  <a:cubicBezTo>
                    <a:pt x="2128074" y="1897050"/>
                    <a:pt x="2081372" y="1759344"/>
                    <a:pt x="2036143" y="1626061"/>
                  </a:cubicBezTo>
                  <a:cubicBezTo>
                    <a:pt x="2011395" y="1553213"/>
                    <a:pt x="1985873" y="1477807"/>
                    <a:pt x="1964616" y="1402557"/>
                  </a:cubicBezTo>
                  <a:cubicBezTo>
                    <a:pt x="1888665" y="1133355"/>
                    <a:pt x="1891768" y="918378"/>
                    <a:pt x="1974003" y="745300"/>
                  </a:cubicBezTo>
                  <a:lnTo>
                    <a:pt x="1980676" y="731258"/>
                  </a:lnTo>
                  <a:lnTo>
                    <a:pt x="1992233" y="741576"/>
                  </a:lnTo>
                  <a:cubicBezTo>
                    <a:pt x="2112093" y="848557"/>
                    <a:pt x="2244521" y="941574"/>
                    <a:pt x="2385870" y="1017989"/>
                  </a:cubicBezTo>
                  <a:cubicBezTo>
                    <a:pt x="2421013" y="1036996"/>
                    <a:pt x="2460889" y="1058570"/>
                    <a:pt x="2477569" y="1098210"/>
                  </a:cubicBezTo>
                  <a:cubicBezTo>
                    <a:pt x="2487887" y="1122727"/>
                    <a:pt x="2487111" y="1148872"/>
                    <a:pt x="2486257" y="1174240"/>
                  </a:cubicBezTo>
                  <a:cubicBezTo>
                    <a:pt x="2482844" y="1285950"/>
                    <a:pt x="2484783" y="1403720"/>
                    <a:pt x="2522332" y="1511320"/>
                  </a:cubicBezTo>
                  <a:cubicBezTo>
                    <a:pt x="2562828" y="1627534"/>
                    <a:pt x="2644286" y="1716597"/>
                    <a:pt x="2740252" y="1749569"/>
                  </a:cubicBezTo>
                  <a:cubicBezTo>
                    <a:pt x="2749484" y="1752750"/>
                    <a:pt x="2759259" y="1755543"/>
                    <a:pt x="2768646" y="1758258"/>
                  </a:cubicBezTo>
                  <a:cubicBezTo>
                    <a:pt x="2790290" y="1764465"/>
                    <a:pt x="2812788" y="1770904"/>
                    <a:pt x="2833114" y="1782774"/>
                  </a:cubicBezTo>
                  <a:cubicBezTo>
                    <a:pt x="2904099" y="1824047"/>
                    <a:pt x="2922252" y="1907679"/>
                    <a:pt x="2939785" y="1988437"/>
                  </a:cubicBezTo>
                  <a:lnTo>
                    <a:pt x="2944204" y="2007776"/>
                  </a:lnTo>
                  <a:lnTo>
                    <a:pt x="2969180" y="1913913"/>
                  </a:lnTo>
                  <a:cubicBezTo>
                    <a:pt x="3068437" y="1607433"/>
                    <a:pt x="3276121" y="1340191"/>
                    <a:pt x="3489744" y="1095341"/>
                  </a:cubicBezTo>
                  <a:cubicBezTo>
                    <a:pt x="3685244" y="871288"/>
                    <a:pt x="3924110" y="615433"/>
                    <a:pt x="4212937" y="417374"/>
                  </a:cubicBezTo>
                  <a:cubicBezTo>
                    <a:pt x="4288208" y="365765"/>
                    <a:pt x="4364682" y="319858"/>
                    <a:pt x="4441818" y="279850"/>
                  </a:cubicBezTo>
                  <a:lnTo>
                    <a:pt x="4498201" y="252874"/>
                  </a:lnTo>
                  <a:lnTo>
                    <a:pt x="4498274" y="249328"/>
                  </a:lnTo>
                  <a:lnTo>
                    <a:pt x="4504333" y="249940"/>
                  </a:lnTo>
                  <a:lnTo>
                    <a:pt x="4557950" y="224288"/>
                  </a:lnTo>
                  <a:cubicBezTo>
                    <a:pt x="4752105" y="139141"/>
                    <a:pt x="4948708" y="91485"/>
                    <a:pt x="5139310" y="84406"/>
                  </a:cubicBezTo>
                  <a:cubicBezTo>
                    <a:pt x="5174919" y="83087"/>
                    <a:pt x="5211692" y="83010"/>
                    <a:pt x="5247223" y="82854"/>
                  </a:cubicBezTo>
                  <a:cubicBezTo>
                    <a:pt x="5386943" y="82467"/>
                    <a:pt x="5531396" y="82079"/>
                    <a:pt x="5646213" y="8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380;p20"/>
            <p:cNvSpPr/>
            <p:nvPr/>
          </p:nvSpPr>
          <p:spPr>
            <a:xfrm rot="7850577" flipH="1">
              <a:off x="-137856" y="-472309"/>
              <a:ext cx="309972" cy="1606728"/>
            </a:xfrm>
            <a:custGeom>
              <a:avLst/>
              <a:gdLst/>
              <a:ahLst/>
              <a:cxnLst/>
              <a:rect l="l" t="t" r="r" b="b"/>
              <a:pathLst>
                <a:path w="438309" h="2271959" extrusionOk="0">
                  <a:moveTo>
                    <a:pt x="12825" y="626"/>
                  </a:moveTo>
                  <a:cubicBezTo>
                    <a:pt x="106059" y="36981"/>
                    <a:pt x="209491" y="102557"/>
                    <a:pt x="320308" y="195666"/>
                  </a:cubicBezTo>
                  <a:cubicBezTo>
                    <a:pt x="348528" y="219380"/>
                    <a:pt x="377625" y="243847"/>
                    <a:pt x="398962" y="275571"/>
                  </a:cubicBezTo>
                  <a:cubicBezTo>
                    <a:pt x="434879" y="329071"/>
                    <a:pt x="446767" y="403220"/>
                    <a:pt x="432313" y="484439"/>
                  </a:cubicBezTo>
                  <a:cubicBezTo>
                    <a:pt x="422927" y="537564"/>
                    <a:pt x="404155" y="588811"/>
                    <a:pt x="386009" y="638369"/>
                  </a:cubicBezTo>
                  <a:cubicBezTo>
                    <a:pt x="380315" y="653824"/>
                    <a:pt x="374496" y="669843"/>
                    <a:pt x="369052" y="685611"/>
                  </a:cubicBezTo>
                  <a:cubicBezTo>
                    <a:pt x="289460" y="915191"/>
                    <a:pt x="269811" y="1161415"/>
                    <a:pt x="250789" y="1399505"/>
                  </a:cubicBezTo>
                  <a:cubicBezTo>
                    <a:pt x="236961" y="1572457"/>
                    <a:pt x="284328" y="2026486"/>
                    <a:pt x="312737" y="2231162"/>
                  </a:cubicBezTo>
                  <a:cubicBezTo>
                    <a:pt x="313237" y="2234541"/>
                    <a:pt x="311798" y="2237919"/>
                    <a:pt x="309045" y="2239985"/>
                  </a:cubicBezTo>
                  <a:cubicBezTo>
                    <a:pt x="275443" y="2265076"/>
                    <a:pt x="241153" y="2271959"/>
                    <a:pt x="210618" y="2271959"/>
                  </a:cubicBezTo>
                  <a:lnTo>
                    <a:pt x="210555" y="2271897"/>
                  </a:lnTo>
                  <a:cubicBezTo>
                    <a:pt x="188717" y="2271897"/>
                    <a:pt x="168756" y="2268393"/>
                    <a:pt x="152300" y="2265514"/>
                  </a:cubicBezTo>
                  <a:cubicBezTo>
                    <a:pt x="133215" y="2262135"/>
                    <a:pt x="115194" y="2259006"/>
                    <a:pt x="110438" y="2264826"/>
                  </a:cubicBezTo>
                  <a:cubicBezTo>
                    <a:pt x="107811" y="2268080"/>
                    <a:pt x="103368" y="2269206"/>
                    <a:pt x="99489" y="2267516"/>
                  </a:cubicBezTo>
                  <a:cubicBezTo>
                    <a:pt x="95671" y="2265890"/>
                    <a:pt x="93356" y="2261885"/>
                    <a:pt x="93857" y="2257756"/>
                  </a:cubicBezTo>
                  <a:cubicBezTo>
                    <a:pt x="162812" y="1699855"/>
                    <a:pt x="199605" y="853619"/>
                    <a:pt x="136594" y="315743"/>
                  </a:cubicBezTo>
                  <a:cubicBezTo>
                    <a:pt x="127584" y="238841"/>
                    <a:pt x="98237" y="97802"/>
                    <a:pt x="3251" y="16519"/>
                  </a:cubicBezTo>
                  <a:cubicBezTo>
                    <a:pt x="-191" y="13516"/>
                    <a:pt x="-1004" y="8510"/>
                    <a:pt x="1311" y="4568"/>
                  </a:cubicBezTo>
                  <a:cubicBezTo>
                    <a:pt x="3689" y="626"/>
                    <a:pt x="8570" y="-1001"/>
                    <a:pt x="12825" y="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Текстово поле 41"/>
          <p:cNvSpPr txBox="1"/>
          <p:nvPr/>
        </p:nvSpPr>
        <p:spPr>
          <a:xfrm>
            <a:off x="8376568" y="3824627"/>
            <a:ext cx="3590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i="1" dirty="0">
                <a:latin typeface="Palatino Linotype" panose="02040502050505030304" pitchFamily="18" charset="0"/>
              </a:rPr>
              <a:t>Мултидисциплинарен подход</a:t>
            </a:r>
          </a:p>
        </p:txBody>
      </p:sp>
      <p:sp>
        <p:nvSpPr>
          <p:cNvPr id="51" name="Текстово поле 50"/>
          <p:cNvSpPr txBox="1"/>
          <p:nvPr/>
        </p:nvSpPr>
        <p:spPr>
          <a:xfrm>
            <a:off x="8628094" y="4176177"/>
            <a:ext cx="2551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Palatino Linotype" panose="02040502050505030304" pitchFamily="18" charset="0"/>
              </a:rPr>
              <a:t>Основа за постигане на организационна ефективност във всяка ситуация</a:t>
            </a:r>
          </a:p>
        </p:txBody>
      </p:sp>
      <p:pic>
        <p:nvPicPr>
          <p:cNvPr id="54" name="Картина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25849" y="1525"/>
            <a:ext cx="4091967" cy="2727978"/>
          </a:xfrm>
          <a:prstGeom prst="rect">
            <a:avLst/>
          </a:prstGeom>
        </p:spPr>
      </p:pic>
      <p:pic>
        <p:nvPicPr>
          <p:cNvPr id="55" name="Картина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55" y="5157495"/>
            <a:ext cx="5202840" cy="1836296"/>
          </a:xfrm>
          <a:prstGeom prst="rect">
            <a:avLst/>
          </a:prstGeom>
        </p:spPr>
      </p:pic>
      <p:pic>
        <p:nvPicPr>
          <p:cNvPr id="59" name="Картина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1009">
            <a:off x="-925" y="3965757"/>
            <a:ext cx="2899737" cy="2714289"/>
          </a:xfrm>
          <a:prstGeom prst="rect">
            <a:avLst/>
          </a:prstGeom>
        </p:spPr>
      </p:pic>
      <p:pic>
        <p:nvPicPr>
          <p:cNvPr id="56" name="Картина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5">
            <a:off x="261544" y="2864144"/>
            <a:ext cx="1867393" cy="2331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45A1106-B4D2-1A57-014A-84964E41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750" y="399412"/>
            <a:ext cx="7180500" cy="1137900"/>
          </a:xfrm>
        </p:spPr>
        <p:txBody>
          <a:bodyPr/>
          <a:lstStyle/>
          <a:p>
            <a:r>
              <a:rPr lang="bg-BG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Нашата практика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A20D941-7461-485E-9535-8B9189F60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911" y="2257468"/>
            <a:ext cx="8367063" cy="3880096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Ø"/>
            </a:pPr>
            <a:r>
              <a:rPr lang="bg-B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Обединяване на професионална работа върху конкретен случай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bg-B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Реална оценка върху нужните потребности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g-B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Конкретика  и изчерпателност в изготвянето </a:t>
            </a:r>
            <a:r>
              <a:rPr lang="bg-BG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 Индивидуална оценка на потребностите и  Индивидуален план за подкрепа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bg-B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Коректност в организирането на мероприятия/ инициативи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bg-B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Активно включване на потребителя към промените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bg-B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Обективност към индивидуалните процеси и поведение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bg-B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Интегриране на добри практики и методи за развитие на           качеството на социалната услуга</a:t>
            </a:r>
          </a:p>
          <a:p>
            <a:pPr algn="l"/>
            <a:endParaRPr lang="bg-BG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69E6356C-5845-636A-626C-5A7E88DC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4336473"/>
            <a:ext cx="3920835" cy="3062615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3E71EF24-3BFB-900B-5233-D0594A444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950" y="2562900"/>
            <a:ext cx="2786063" cy="27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0"/>
          <p:cNvSpPr txBox="1">
            <a:spLocks noGrp="1"/>
          </p:cNvSpPr>
          <p:nvPr>
            <p:ph type="title"/>
          </p:nvPr>
        </p:nvSpPr>
        <p:spPr>
          <a:xfrm>
            <a:off x="1228911" y="640890"/>
            <a:ext cx="11701226" cy="7947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Подкрепяща среда и работа с акцент върху личността</a:t>
            </a:r>
            <a:endParaRPr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41768"/>
            <a:ext cx="2552065" cy="2860259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188" y="3781975"/>
            <a:ext cx="3401443" cy="3183909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3EE16185-4940-E923-26F9-F8F8527DC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376">
            <a:off x="488052" y="1571937"/>
            <a:ext cx="4545450" cy="3409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F9524EDC-C2B8-02B6-ABAF-3B7E2214A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95">
            <a:off x="4889877" y="1473426"/>
            <a:ext cx="5515645" cy="367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F2E67734-80B1-9EE7-ECD8-F339D544C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47">
            <a:off x="1146543" y="3979855"/>
            <a:ext cx="4074791" cy="272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492755BD-39E5-4A38-7FC5-93F2800C7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149">
            <a:off x="5216723" y="3465366"/>
            <a:ext cx="4611546" cy="311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15" y="4318716"/>
            <a:ext cx="4335157" cy="2883021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721ED877-7A6C-BA55-87E0-E24D750A76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048" y="5103684"/>
            <a:ext cx="1842262" cy="1842262"/>
          </a:xfrm>
          <a:prstGeom prst="rect">
            <a:avLst/>
          </a:prstGeom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84818230-E634-7F2D-9D46-00F5B0DE8E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3780" y="1006838"/>
            <a:ext cx="2055851" cy="205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 txBox="1">
            <a:spLocks noGrp="1"/>
          </p:cNvSpPr>
          <p:nvPr>
            <p:ph type="title"/>
          </p:nvPr>
        </p:nvSpPr>
        <p:spPr>
          <a:xfrm>
            <a:off x="1477757" y="298417"/>
            <a:ext cx="8340630" cy="15722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Удовлетворение от собствената професионална работа</a:t>
            </a:r>
            <a:endParaRPr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25" name="Google Shape;425;p22"/>
          <p:cNvSpPr/>
          <p:nvPr/>
        </p:nvSpPr>
        <p:spPr>
          <a:xfrm>
            <a:off x="5380337" y="1015951"/>
            <a:ext cx="1431330" cy="10513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lt1"/>
              </a:solidFill>
              <a:latin typeface="Unna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1068" cy="2367379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40932" y="4490621"/>
            <a:ext cx="3551068" cy="2367379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0E5E8CF6-FF52-4C88-7881-573E2BBCF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167">
            <a:off x="8319869" y="1901170"/>
            <a:ext cx="3149194" cy="419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BFC81CCB-F521-E2B0-E326-113CA3945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38" y="2140433"/>
            <a:ext cx="2585207" cy="470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BF91DD2-B70A-B600-B821-FA6722F85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703">
            <a:off x="219038" y="2083037"/>
            <a:ext cx="4196762" cy="314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572AD367-ABA7-C01A-FE04-1F3190958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53" y="1639554"/>
            <a:ext cx="2808914" cy="374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E08AE525-0F63-0D8F-B135-D4BD4BDAD2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57" y="3812278"/>
            <a:ext cx="4060962" cy="304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73187A7A-1E8D-CB16-6C6E-FFBEDFAC3E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0874">
            <a:off x="-114608" y="4631816"/>
            <a:ext cx="2490948" cy="2490948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74951584-3EC6-2655-9B5E-7B4C04A8D6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192913">
            <a:off x="9916491" y="-61785"/>
            <a:ext cx="2490948" cy="2490948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7400FCC3-8523-6E3B-1B89-3602FEFB5B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0" y="4303480"/>
            <a:ext cx="3691989" cy="26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23D657E-CD9C-6AFA-4203-42E26AC24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390" y="399000"/>
            <a:ext cx="9573900" cy="961578"/>
          </a:xfrm>
        </p:spPr>
        <p:txBody>
          <a:bodyPr/>
          <a:lstStyle/>
          <a:p>
            <a:r>
              <a:rPr lang="bg-BG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Разновъзрастово отношение и приемственост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F410ED1-6923-7C63-1AA6-E416C232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1" y="2708081"/>
            <a:ext cx="3995285" cy="299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383267-93F7-1530-F653-EE0949AE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6498">
            <a:off x="3889349" y="1672037"/>
            <a:ext cx="4357655" cy="3268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A824E4-67FF-5FF2-DE35-23CCA767E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431">
            <a:off x="8037108" y="2116420"/>
            <a:ext cx="3847059" cy="2885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F09A7E4-B81C-BE00-A523-8D76AAED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97" y="3963368"/>
            <a:ext cx="3995285" cy="299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A311688E-6592-8A20-B402-51983B0CA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8107" y="4591358"/>
            <a:ext cx="2321716" cy="2321716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7CF5FAB-71B0-D4E6-FDDD-C5B7D233B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91381">
            <a:off x="-347941" y="4602674"/>
            <a:ext cx="2302104" cy="2302104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F72B2DA2-39E7-A68C-FFA6-58E50D58D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04908" y="172356"/>
            <a:ext cx="2712071" cy="2367359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5A8A4614-5698-0E98-BDF3-8E8401008D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50" y="5372992"/>
            <a:ext cx="3454794" cy="167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84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D66B23-092D-6B10-9A21-85C59118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25" y="285749"/>
            <a:ext cx="9745350" cy="1685925"/>
          </a:xfrm>
        </p:spPr>
        <p:txBody>
          <a:bodyPr/>
          <a:lstStyle/>
          <a:p>
            <a:r>
              <a:rPr lang="bg-BG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Дълголетието – уважение и добра дума!</a:t>
            </a:r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E44A699-C08C-9F2D-8595-867EF9215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17" y="2736849"/>
            <a:ext cx="3090863" cy="412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6542EE-BA72-158E-1721-F09F58E3B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127" y="1914525"/>
            <a:ext cx="2962275" cy="394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4AD00F45-7981-5D35-66E4-D34E4D2E0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620" y="2508249"/>
            <a:ext cx="3090863" cy="412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4D1E1DCB-DFA7-D63C-1744-906A43202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112" y="1914525"/>
            <a:ext cx="3090864" cy="412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90AA355A-2B37-1F65-C7E9-C98E0FB02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73666">
            <a:off x="10237945" y="-250961"/>
            <a:ext cx="2610495" cy="261049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B6CF6338-3603-4071-80F9-14935E7A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797506">
            <a:off x="-718560" y="4358283"/>
            <a:ext cx="2610495" cy="2610495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A94FA040-B252-2542-BA51-708A49D56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32520" flipV="1">
            <a:off x="3891084" y="4719818"/>
            <a:ext cx="2084870" cy="2084870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EEC569E3-CD42-77F8-34BA-D31407F75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67403" flipV="1">
            <a:off x="8157437" y="4799331"/>
            <a:ext cx="2084870" cy="20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3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321E132-862F-F4D3-1A6B-B4845FCF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44" y="571501"/>
            <a:ext cx="9167112" cy="1230974"/>
          </a:xfrm>
        </p:spPr>
        <p:txBody>
          <a:bodyPr/>
          <a:lstStyle/>
          <a:p>
            <a:r>
              <a:rPr lang="bg-BG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Благодарност за доброто човешко обслужване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D75A056-590D-BF56-5886-9D255157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2372187"/>
            <a:ext cx="5405438" cy="405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1109389D-5815-6B07-4B7E-78132C536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855" y="2121160"/>
            <a:ext cx="2747963" cy="366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C6C5C7E-3BB9-3B65-8C91-1FC81C3B6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091" y="2423313"/>
            <a:ext cx="3759419" cy="281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520617DC-9029-AF70-A8B7-DABFE84E6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8485">
            <a:off x="7347523" y="4248644"/>
            <a:ext cx="2592772" cy="2592772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1AC2400B-EEB5-7880-8F03-7594CCE9A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78103">
            <a:off x="-313041" y="2542693"/>
            <a:ext cx="2580803" cy="2580803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0ACA2108-6B99-4A54-0F98-4F7DF65FB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4436">
            <a:off x="9374504" y="4689169"/>
            <a:ext cx="1937585" cy="1937585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F6F763B5-023A-2C55-1B41-58AF66862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4436">
            <a:off x="6549332" y="4894922"/>
            <a:ext cx="1937585" cy="19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4C1130"/>
      </a:dk1>
      <a:lt1>
        <a:srgbClr val="FFFFFF"/>
      </a:lt1>
      <a:dk2>
        <a:srgbClr val="434343"/>
      </a:dk2>
      <a:lt2>
        <a:srgbClr val="EEEEEE"/>
      </a:lt2>
      <a:accent1>
        <a:srgbClr val="741B47"/>
      </a:accent1>
      <a:accent2>
        <a:srgbClr val="A64D79"/>
      </a:accent2>
      <a:accent3>
        <a:srgbClr val="C27BA0"/>
      </a:accent3>
      <a:accent4>
        <a:srgbClr val="D5A6BD"/>
      </a:accent4>
      <a:accent5>
        <a:srgbClr val="EAD1DC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249</Words>
  <Application>Microsoft Office PowerPoint</Application>
  <PresentationFormat>Широк екран</PresentationFormat>
  <Paragraphs>34</Paragraphs>
  <Slides>10</Slides>
  <Notes>8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</vt:i4>
      </vt:variant>
    </vt:vector>
  </HeadingPairs>
  <TitlesOfParts>
    <vt:vector size="19" baseType="lpstr">
      <vt:lpstr>Abril Fatface</vt:lpstr>
      <vt:lpstr>Aldrich</vt:lpstr>
      <vt:lpstr>Arial</vt:lpstr>
      <vt:lpstr>Calibri</vt:lpstr>
      <vt:lpstr>Courgette</vt:lpstr>
      <vt:lpstr>Palatino Linotype</vt:lpstr>
      <vt:lpstr>Unna</vt:lpstr>
      <vt:lpstr>Wingdings</vt:lpstr>
      <vt:lpstr>SlidesMania</vt:lpstr>
      <vt:lpstr> Мултидисциплинарният екип   в Интегрираната здравно-социална услуга за резидентна грижа за пълнолетни лица с трайни увреждания с потребност  от постоянни медицински грижи  </vt:lpstr>
      <vt:lpstr>“Избави ме пак от всяка сложност, научи ме пак на простота…“</vt:lpstr>
      <vt:lpstr>Принципи на планиране в мултидисциплинарността</vt:lpstr>
      <vt:lpstr>Нашата практика</vt:lpstr>
      <vt:lpstr>Подкрепяща среда и работа с акцент върху личността</vt:lpstr>
      <vt:lpstr>Удовлетворение от собствената професионална работа</vt:lpstr>
      <vt:lpstr>Разновъзрастово отношение и приемственост</vt:lpstr>
      <vt:lpstr>Дълголетието – уважение и добра дума!</vt:lpstr>
      <vt:lpstr>Благодарност за доброто човешко обслужване</vt:lpstr>
      <vt:lpstr>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Мултидисциплинарният екип в комплексната рехабилитация за лица с физически увреждания</dc:title>
  <dc:creator>user</dc:creator>
  <cp:lastModifiedBy>Anelia Miloshova</cp:lastModifiedBy>
  <cp:revision>17</cp:revision>
  <dcterms:modified xsi:type="dcterms:W3CDTF">2023-05-10T09:06:54Z</dcterms:modified>
</cp:coreProperties>
</file>