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3" r:id="rId2"/>
    <p:sldId id="322" r:id="rId3"/>
    <p:sldId id="272" r:id="rId4"/>
    <p:sldId id="273" r:id="rId5"/>
    <p:sldId id="274" r:id="rId6"/>
    <p:sldId id="275" r:id="rId7"/>
    <p:sldId id="276" r:id="rId8"/>
    <p:sldId id="280" r:id="rId9"/>
    <p:sldId id="283" r:id="rId10"/>
    <p:sldId id="281" r:id="rId11"/>
    <p:sldId id="282" r:id="rId12"/>
    <p:sldId id="277" r:id="rId13"/>
    <p:sldId id="278" r:id="rId14"/>
    <p:sldId id="279" r:id="rId15"/>
    <p:sldId id="289" r:id="rId16"/>
    <p:sldId id="288" r:id="rId17"/>
    <p:sldId id="290" r:id="rId18"/>
    <p:sldId id="291" r:id="rId19"/>
    <p:sldId id="292" r:id="rId20"/>
    <p:sldId id="295" r:id="rId21"/>
    <p:sldId id="297" r:id="rId22"/>
    <p:sldId id="298" r:id="rId23"/>
    <p:sldId id="294" r:id="rId24"/>
    <p:sldId id="296" r:id="rId25"/>
    <p:sldId id="293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 varScale="1">
        <p:scale>
          <a:sx n="45" d="100"/>
          <a:sy n="45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7A0A1A-F74F-414B-B738-F5C7D4C2A494}" type="datetimeFigureOut">
              <a:rPr lang="bg-BG" smtClean="0"/>
              <a:t>4.2.2023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E1CB90-857D-4B6C-BBFE-B02ECA33C2D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6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3.jpg"/><Relationship Id="rId7" Type="http://schemas.openxmlformats.org/officeDocument/2006/relationships/image" Target="../media/image1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Relationship Id="rId9" Type="http://schemas.openxmlformats.org/officeDocument/2006/relationships/image" Target="../media/image8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837">
            <a:off x="4095079" y="1434695"/>
            <a:ext cx="4557182" cy="313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331">
            <a:off x="584198" y="759355"/>
            <a:ext cx="420382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3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1000"/>
            <a:ext cx="464006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10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16" y="2865276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3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9" y="3810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8" y="381000"/>
            <a:ext cx="4073241" cy="305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94" y="2492896"/>
            <a:ext cx="3343920" cy="250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9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00800" cy="373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3251200" cy="24384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251200" cy="2438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251200" cy="24384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3"/>
            <a:ext cx="3251200" cy="24384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3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5" y="836712"/>
            <a:ext cx="265886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41" y="836712"/>
            <a:ext cx="288530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48" y="836712"/>
            <a:ext cx="256407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4" y="2620963"/>
            <a:ext cx="4055029" cy="198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58" y="2620963"/>
            <a:ext cx="4014068" cy="268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8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816424" cy="331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1566"/>
            <a:ext cx="4176464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3" y="2738104"/>
            <a:ext cx="2607541" cy="195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4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4" y="494602"/>
            <a:ext cx="3909404" cy="293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94602"/>
            <a:ext cx="4149770" cy="293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312259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4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0324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24" y="620506"/>
            <a:ext cx="4182332" cy="309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95" y="3068960"/>
            <a:ext cx="291805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4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25" y="362669"/>
            <a:ext cx="2143451" cy="230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0" y="362669"/>
            <a:ext cx="2677790" cy="357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25" y="2448422"/>
            <a:ext cx="2143451" cy="261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00" y="362669"/>
            <a:ext cx="3048000" cy="2259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48422"/>
            <a:ext cx="3481125" cy="261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5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247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3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1" y="382429"/>
            <a:ext cx="3457580" cy="261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2429"/>
            <a:ext cx="2990850" cy="261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82" y="382429"/>
            <a:ext cx="2842278" cy="261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1" y="2995523"/>
            <a:ext cx="4021875" cy="162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359181"/>
            <a:ext cx="2882842" cy="278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9181"/>
            <a:ext cx="2988816" cy="285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3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" y="406704"/>
            <a:ext cx="2502024" cy="333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05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4" y="1905000"/>
            <a:ext cx="250202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74" y="1905000"/>
            <a:ext cx="2273709" cy="303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</p:spTree>
    <p:extLst>
      <p:ext uri="{BB962C8B-B14F-4D97-AF65-F5344CB8AC3E}">
        <p14:creationId xmlns:p14="http://schemas.microsoft.com/office/powerpoint/2010/main" val="17659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64154"/>
            <a:ext cx="3304532" cy="434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74" y="564154"/>
            <a:ext cx="3396947" cy="434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8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4" y="394530"/>
            <a:ext cx="3312114" cy="44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001"/>
            <a:ext cx="3474386" cy="44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5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877"/>
            <a:ext cx="3631952" cy="272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33540"/>
            <a:ext cx="2592288" cy="335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38856"/>
            <a:ext cx="2513234" cy="334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4551613" y="3858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71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63014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3240360" cy="2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8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3776"/>
            <a:ext cx="3816424" cy="251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3775"/>
            <a:ext cx="3858269" cy="251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82" y="1574118"/>
            <a:ext cx="2376264" cy="328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14" y="764704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0505" y="2674781"/>
            <a:ext cx="2671398" cy="244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3994"/>
            <a:ext cx="4392488" cy="26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</p:spTree>
    <p:extLst>
      <p:ext uri="{BB962C8B-B14F-4D97-AF65-F5344CB8AC3E}">
        <p14:creationId xmlns:p14="http://schemas.microsoft.com/office/powerpoint/2010/main" val="12748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64" y="355372"/>
            <a:ext cx="3462252" cy="464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5371"/>
            <a:ext cx="3816424" cy="464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24" y="3317052"/>
            <a:ext cx="3633470" cy="198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8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1000"/>
            <a:ext cx="2069976" cy="27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53" y="381001"/>
            <a:ext cx="1602432" cy="275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81001"/>
            <a:ext cx="1944215" cy="275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82" y="410516"/>
            <a:ext cx="2050542" cy="273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60" y="2383089"/>
            <a:ext cx="2141984" cy="285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44" y="2348880"/>
            <a:ext cx="2141985" cy="285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348880"/>
            <a:ext cx="1800200" cy="285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5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1133508" y="1700407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Ви,</a:t>
            </a:r>
          </a:p>
          <a:p>
            <a:pPr algn="ctr"/>
            <a:r>
              <a:rPr lang="bg-BG" sz="4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bg-BG" sz="4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сте с нас!</a:t>
            </a:r>
            <a:endParaRPr lang="bg-BG" sz="4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5" y="676322"/>
            <a:ext cx="6896025" cy="386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7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20080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72808" cy="377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2" y="543379"/>
            <a:ext cx="3987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9723"/>
            <a:ext cx="3987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55" y="1149772"/>
            <a:ext cx="2667000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3" y="518921"/>
            <a:ext cx="3987800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22" y="496590"/>
            <a:ext cx="3987800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03" y="1981543"/>
            <a:ext cx="3987800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04963"/>
            <a:ext cx="3007883" cy="206918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84" y="3104962"/>
            <a:ext cx="3553080" cy="206918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1000"/>
            <a:ext cx="3713608" cy="272396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84" y="381000"/>
            <a:ext cx="3553080" cy="27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187924" cy="34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319990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" y="2780928"/>
            <a:ext cx="358394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804248" cy="1215008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ЧЕСТИТ РОЖДЕН ДЕН</a:t>
            </a:r>
            <a:b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40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ДПЛФУ „Ильо Войвода“ </a:t>
            </a:r>
            <a:endParaRPr lang="bg-BG" sz="40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4653136"/>
            <a:ext cx="2538886" cy="235649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1" y="381000"/>
            <a:ext cx="3583947" cy="26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6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 избор 2">
      <a:dk1>
        <a:srgbClr val="FFFFFF"/>
      </a:dk1>
      <a:lt1>
        <a:srgbClr val="A9E959"/>
      </a:lt1>
      <a:dk2>
        <a:srgbClr val="DBF6B9"/>
      </a:dk2>
      <a:lt2>
        <a:srgbClr val="E2FEF1"/>
      </a:lt2>
      <a:accent1>
        <a:srgbClr val="B6F4BD"/>
      </a:accent1>
      <a:accent2>
        <a:srgbClr val="DBF6B9"/>
      </a:accent2>
      <a:accent3>
        <a:srgbClr val="DBF6B9"/>
      </a:accent3>
      <a:accent4>
        <a:srgbClr val="C7F192"/>
      </a:accent4>
      <a:accent5>
        <a:srgbClr val="C7F192"/>
      </a:accent5>
      <a:accent6>
        <a:srgbClr val="A9E959"/>
      </a:accent6>
      <a:hlink>
        <a:srgbClr val="A9E959"/>
      </a:hlink>
      <a:folHlink>
        <a:srgbClr val="75BE18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712</TotalTime>
  <Words>96</Words>
  <Application>Microsoft Office PowerPoint</Application>
  <PresentationFormat>Презентация на цял екран (4:3)</PresentationFormat>
  <Paragraphs>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29</vt:i4>
      </vt:variant>
    </vt:vector>
  </HeadingPairs>
  <TitlesOfParts>
    <vt:vector size="30" baseType="lpstr">
      <vt:lpstr>Попътна струя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  <vt:lpstr>ЧЕСТИТ РОЖДЕН ДЕН ДПЛФУ „Ильо Войвода“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ASUS</dc:creator>
  <cp:lastModifiedBy>ASUS</cp:lastModifiedBy>
  <cp:revision>44</cp:revision>
  <dcterms:created xsi:type="dcterms:W3CDTF">2023-02-03T05:15:21Z</dcterms:created>
  <dcterms:modified xsi:type="dcterms:W3CDTF">2023-02-04T06:44:48Z</dcterms:modified>
</cp:coreProperties>
</file>