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62" r:id="rId2"/>
    <p:sldId id="257" r:id="rId3"/>
    <p:sldId id="270" r:id="rId4"/>
    <p:sldId id="261" r:id="rId5"/>
    <p:sldId id="271" r:id="rId6"/>
    <p:sldId id="275" r:id="rId7"/>
    <p:sldId id="276" r:id="rId8"/>
    <p:sldId id="277" r:id="rId9"/>
  </p:sldIdLst>
  <p:sldSz cx="12192000" cy="6858000"/>
  <p:notesSz cx="6858000" cy="9144000"/>
  <p:defaultTextStyle>
    <a:defPPr rtl="0"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3B8A7"/>
    <a:srgbClr val="FF3300"/>
    <a:srgbClr val="B7F7D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69CF1AB2-1976-4502-BF36-3FF5EA218861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706" autoAdjust="0"/>
  </p:normalViewPr>
  <p:slideViewPr>
    <p:cSldViewPr snapToGrid="0">
      <p:cViewPr varScale="1">
        <p:scale>
          <a:sx n="73" d="100"/>
          <a:sy n="73" d="100"/>
        </p:scale>
        <p:origin x="-58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2994" y="78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ен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bg-BG" dirty="0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0623E29-E90D-4C41-8549-777F8636D700}" type="datetime1">
              <a:rPr lang="bg-BG" smtClean="0"/>
              <a:pPr rtl="0"/>
              <a:t>4.12.2022 г.</a:t>
            </a:fld>
            <a:endParaRPr lang="bg-BG" dirty="0"/>
          </a:p>
        </p:txBody>
      </p:sp>
      <p:sp>
        <p:nvSpPr>
          <p:cNvPr id="4" name="Контейнер за долен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bg-BG" dirty="0"/>
          </a:p>
        </p:txBody>
      </p:sp>
      <p:sp>
        <p:nvSpPr>
          <p:cNvPr id="5" name="Контейнер за номер на слайд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798501B-77B5-4365-9881-C6E19A3C1E42}" type="slidenum">
              <a:rPr lang="bg-BG" smtClean="0"/>
              <a:pPr rtl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xmlns="" val="28514561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ен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bg-BG" noProof="0" dirty="0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DF4737-6F08-4E0B-9863-E79112DFD9DD}" type="datetime1">
              <a:rPr lang="bg-BG" smtClean="0"/>
              <a:pPr/>
              <a:t>4.12.2022 г.</a:t>
            </a:fld>
            <a:endParaRPr lang="bg-BG" dirty="0"/>
          </a:p>
        </p:txBody>
      </p:sp>
      <p:sp>
        <p:nvSpPr>
          <p:cNvPr id="4" name="Контейнер за изображение на слайд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bg-BG" noProof="0" dirty="0"/>
          </a:p>
        </p:txBody>
      </p:sp>
      <p:sp>
        <p:nvSpPr>
          <p:cNvPr id="5" name="Контейнер за бележ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bg-BG" noProof="0" dirty="0"/>
              <a:t>Щракнете, за да редактирате стилове на текст в образеца</a:t>
            </a:r>
          </a:p>
          <a:p>
            <a:pPr lvl="1" rtl="0"/>
            <a:r>
              <a:rPr lang="bg-BG" noProof="0" dirty="0"/>
              <a:t>Второ ниво</a:t>
            </a:r>
          </a:p>
          <a:p>
            <a:pPr lvl="2" rtl="0"/>
            <a:r>
              <a:rPr lang="bg-BG" noProof="0" dirty="0"/>
              <a:t>Трето ниво</a:t>
            </a:r>
          </a:p>
          <a:p>
            <a:pPr lvl="3" rtl="0"/>
            <a:r>
              <a:rPr lang="bg-BG" noProof="0" dirty="0"/>
              <a:t>Четвърто ниво</a:t>
            </a:r>
          </a:p>
          <a:p>
            <a:pPr lvl="4" rtl="0"/>
            <a:r>
              <a:rPr lang="bg-BG" noProof="0" dirty="0"/>
              <a:t>Пето ниво</a:t>
            </a:r>
          </a:p>
        </p:txBody>
      </p:sp>
      <p:sp>
        <p:nvSpPr>
          <p:cNvPr id="6" name="Контейнер за долен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bg-BG" noProof="0" dirty="0"/>
          </a:p>
        </p:txBody>
      </p:sp>
      <p:sp>
        <p:nvSpPr>
          <p:cNvPr id="7" name="Контейнер за номер на слайд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C8BD8E7-1312-41F3-99C4-6DA5AF891969}" type="slidenum">
              <a:rPr lang="bg-BG" noProof="0" smtClean="0"/>
              <a:pPr rtl="0"/>
              <a:t>‹#›</a:t>
            </a:fld>
            <a:endParaRPr lang="bg-BG" noProof="0" dirty="0"/>
          </a:p>
        </p:txBody>
      </p:sp>
    </p:spTree>
    <p:extLst>
      <p:ext uri="{BB962C8B-B14F-4D97-AF65-F5344CB8AC3E}">
        <p14:creationId xmlns:p14="http://schemas.microsoft.com/office/powerpoint/2010/main" xmlns="" val="2892084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bg-BG" smtClean="0"/>
              <a:pPr rtl="0"/>
              <a:t>1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xmlns="" val="35742588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bg-BG" smtClean="0"/>
              <a:pPr rtl="0"/>
              <a:t>2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xmlns="" val="31950557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bg-BG" smtClean="0"/>
              <a:pPr rtl="0"/>
              <a:t>3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xmlns="" val="3778174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bg-BG" smtClean="0"/>
              <a:pPr rtl="0"/>
              <a:t>4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xmlns="" val="8492019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bg-BG" smtClean="0"/>
              <a:pPr rtl="0"/>
              <a:t>5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xmlns="" val="42839326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bg-BG" smtClean="0"/>
              <a:pPr rtl="0"/>
              <a:t>6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xmlns="" val="3143644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Заглавен слайд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авоъгълник 6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bg-BG" noProof="0" dirty="0"/>
          </a:p>
        </p:txBody>
      </p:sp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838200" y="1548245"/>
            <a:ext cx="10515600" cy="2240280"/>
          </a:xfrm>
        </p:spPr>
        <p:txBody>
          <a:bodyPr rtlCol="0" anchor="b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pPr rtl="0"/>
            <a:r>
              <a:rPr lang="bg-BG" noProof="0"/>
              <a:t>Редакт. стил загл. образец</a:t>
            </a:r>
            <a:endParaRPr lang="bg-BG" noProof="0" dirty="0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838200" y="3854659"/>
            <a:ext cx="10515600" cy="1143000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bg-BG" noProof="0"/>
              <a:t>Щракнете, за да редактирате стила на подзаглавието в образеца</a:t>
            </a:r>
            <a:endParaRPr lang="bg-BG" noProof="0" dirty="0"/>
          </a:p>
        </p:txBody>
      </p:sp>
    </p:spTree>
    <p:extLst>
      <p:ext uri="{BB962C8B-B14F-4D97-AF65-F5344CB8AC3E}">
        <p14:creationId xmlns:p14="http://schemas.microsoft.com/office/powerpoint/2010/main" xmlns="" val="7988627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авоъгълник 7"/>
          <p:cNvSpPr/>
          <p:nvPr userDrawn="1"/>
        </p:nvSpPr>
        <p:spPr>
          <a:xfrm>
            <a:off x="8153400" y="0"/>
            <a:ext cx="40386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bg-BG" noProof="0" dirty="0"/>
          </a:p>
        </p:txBody>
      </p:sp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8532813" y="1683327"/>
            <a:ext cx="3125787" cy="2877260"/>
          </a:xfrm>
        </p:spPr>
        <p:txBody>
          <a:bodyPr rtlCol="0" anchor="b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pPr rtl="0"/>
            <a:r>
              <a:rPr lang="bg-BG" noProof="0"/>
              <a:t>Редакт. стил загл. образец</a:t>
            </a:r>
            <a:endParaRPr lang="bg-BG" noProof="0" dirty="0"/>
          </a:p>
        </p:txBody>
      </p:sp>
      <p:sp>
        <p:nvSpPr>
          <p:cNvPr id="6" name="Контейнер за картина 2" descr="Празен контейнер за добавяне на изображение. Щракнете върху контейнера и изберете изображението, което искате да добавите"/>
          <p:cNvSpPr>
            <a:spLocks noGrp="1"/>
          </p:cNvSpPr>
          <p:nvPr>
            <p:ph type="pic" idx="1"/>
          </p:nvPr>
        </p:nvSpPr>
        <p:spPr>
          <a:xfrm>
            <a:off x="0" y="0"/>
            <a:ext cx="8101584" cy="6857999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bg-BG" noProof="0"/>
              <a:t>Щракнете върху иконата, за да добавите картина</a:t>
            </a:r>
            <a:endParaRPr lang="bg-BG" noProof="0" dirty="0"/>
          </a:p>
        </p:txBody>
      </p:sp>
      <p:sp>
        <p:nvSpPr>
          <p:cNvPr id="4" name="Контейнер за текст 3"/>
          <p:cNvSpPr>
            <a:spLocks noGrp="1"/>
          </p:cNvSpPr>
          <p:nvPr>
            <p:ph type="body" sz="half" idx="2"/>
          </p:nvPr>
        </p:nvSpPr>
        <p:spPr>
          <a:xfrm>
            <a:off x="8532813" y="4591761"/>
            <a:ext cx="3125787" cy="1580440"/>
          </a:xfrm>
        </p:spPr>
        <p:txBody>
          <a:bodyPr rtlCol="0"/>
          <a:lstStyle>
            <a:lvl1pPr marL="0" indent="0">
              <a:spcBef>
                <a:spcPts val="8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bg-BG" noProof="0"/>
              <a:t>Редактиране на стиловете на текста в образеца</a:t>
            </a:r>
          </a:p>
        </p:txBody>
      </p:sp>
    </p:spTree>
    <p:extLst>
      <p:ext uri="{BB962C8B-B14F-4D97-AF65-F5344CB8AC3E}">
        <p14:creationId xmlns:p14="http://schemas.microsoft.com/office/powerpoint/2010/main" xmlns="" val="2977249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bg-BG" noProof="0"/>
              <a:t>Редакт. стил загл. образец</a:t>
            </a:r>
            <a:endParaRPr lang="bg-BG" noProof="0" dirty="0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>
              <a:defRPr/>
            </a:lvl1pPr>
            <a:lvl5pPr>
              <a:defRPr/>
            </a:lvl5pPr>
          </a:lstStyle>
          <a:p>
            <a:pPr lvl="0" rtl="0"/>
            <a:r>
              <a:rPr lang="bg-BG" noProof="0"/>
              <a:t>Редактиране на стиловете на текста в образеца</a:t>
            </a:r>
          </a:p>
          <a:p>
            <a:pPr lvl="1" rtl="0"/>
            <a:r>
              <a:rPr lang="bg-BG" noProof="0"/>
              <a:t>Второ ниво</a:t>
            </a:r>
          </a:p>
          <a:p>
            <a:pPr lvl="2" rtl="0"/>
            <a:r>
              <a:rPr lang="bg-BG" noProof="0"/>
              <a:t>Трето ниво</a:t>
            </a:r>
          </a:p>
          <a:p>
            <a:pPr lvl="3" rtl="0"/>
            <a:r>
              <a:rPr lang="bg-BG" noProof="0"/>
              <a:t>Четвърто ниво</a:t>
            </a:r>
          </a:p>
          <a:p>
            <a:pPr lvl="4" rtl="0"/>
            <a:r>
              <a:rPr lang="bg-BG" noProof="0"/>
              <a:t>Пето ниво</a:t>
            </a:r>
            <a:endParaRPr lang="bg-BG" noProof="0" dirty="0"/>
          </a:p>
        </p:txBody>
      </p:sp>
      <p:sp>
        <p:nvSpPr>
          <p:cNvPr id="5" name="Контейнер за долен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bg-BG" noProof="0" dirty="0"/>
              <a:t>Добавяне на долен </a:t>
            </a:r>
            <a:r>
              <a:rPr lang="bg-BG" noProof="0" dirty="0" err="1"/>
              <a:t>колонтитул</a:t>
            </a:r>
            <a:endParaRPr lang="bg-BG" noProof="0" dirty="0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51991A-59E2-45E0-BE34-B37C6AC0A827}" type="datetime1">
              <a:rPr lang="bg-BG" noProof="0" smtClean="0"/>
              <a:pPr rtl="0"/>
              <a:t>4.12.2022 г.</a:t>
            </a:fld>
            <a:endParaRPr lang="bg-BG" noProof="0" dirty="0"/>
          </a:p>
        </p:txBody>
      </p:sp>
      <p:sp>
        <p:nvSpPr>
          <p:cNvPr id="6" name="Контейнер за номер на слайд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bg-BG" noProof="0" smtClean="0"/>
              <a:pPr rtl="0"/>
              <a:t>‹#›</a:t>
            </a:fld>
            <a:endParaRPr lang="bg-BG" noProof="0" dirty="0"/>
          </a:p>
        </p:txBody>
      </p:sp>
    </p:spTree>
    <p:extLst>
      <p:ext uri="{BB962C8B-B14F-4D97-AF65-F5344CB8AC3E}">
        <p14:creationId xmlns:p14="http://schemas.microsoft.com/office/powerpoint/2010/main" xmlns="" val="2477154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8724900" y="457200"/>
            <a:ext cx="1943100" cy="5719762"/>
          </a:xfrm>
        </p:spPr>
        <p:txBody>
          <a:bodyPr vert="eaVert" rtlCol="0"/>
          <a:lstStyle/>
          <a:p>
            <a:pPr rtl="0"/>
            <a:r>
              <a:rPr lang="bg-BG" noProof="0"/>
              <a:t>Редакт. стил загл. образец</a:t>
            </a:r>
            <a:endParaRPr lang="bg-BG" noProof="0" dirty="0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1524000" y="457200"/>
            <a:ext cx="7048500" cy="5719762"/>
          </a:xfrm>
        </p:spPr>
        <p:txBody>
          <a:bodyPr vert="eaVert" rtlCol="0"/>
          <a:lstStyle>
            <a:lvl1pPr>
              <a:defRPr/>
            </a:lvl1pPr>
            <a:lvl5pPr>
              <a:defRPr/>
            </a:lvl5pPr>
          </a:lstStyle>
          <a:p>
            <a:pPr lvl="0" rtl="0"/>
            <a:r>
              <a:rPr lang="bg-BG" noProof="0"/>
              <a:t>Редактиране на стиловете на текста в образеца</a:t>
            </a:r>
          </a:p>
          <a:p>
            <a:pPr lvl="1" rtl="0"/>
            <a:r>
              <a:rPr lang="bg-BG" noProof="0"/>
              <a:t>Второ ниво</a:t>
            </a:r>
          </a:p>
          <a:p>
            <a:pPr lvl="2" rtl="0"/>
            <a:r>
              <a:rPr lang="bg-BG" noProof="0"/>
              <a:t>Трето ниво</a:t>
            </a:r>
          </a:p>
          <a:p>
            <a:pPr lvl="3" rtl="0"/>
            <a:r>
              <a:rPr lang="bg-BG" noProof="0"/>
              <a:t>Четвърто ниво</a:t>
            </a:r>
          </a:p>
          <a:p>
            <a:pPr lvl="4" rtl="0"/>
            <a:r>
              <a:rPr lang="bg-BG" noProof="0"/>
              <a:t>Пето ниво</a:t>
            </a:r>
            <a:endParaRPr lang="bg-BG" noProof="0" dirty="0"/>
          </a:p>
        </p:txBody>
      </p:sp>
      <p:sp>
        <p:nvSpPr>
          <p:cNvPr id="5" name="Контейнер за долен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bg-BG" noProof="0" dirty="0"/>
              <a:t>Добавяне на долен </a:t>
            </a:r>
            <a:r>
              <a:rPr lang="bg-BG" noProof="0" dirty="0" err="1"/>
              <a:t>колонтитул</a:t>
            </a:r>
            <a:endParaRPr lang="bg-BG" noProof="0" dirty="0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67ED1DE-F07D-4ABB-A225-FE6EDBAF8A7F}" type="datetime1">
              <a:rPr lang="bg-BG" noProof="0" smtClean="0"/>
              <a:pPr rtl="0"/>
              <a:t>4.12.2022 г.</a:t>
            </a:fld>
            <a:endParaRPr lang="bg-BG" noProof="0" dirty="0"/>
          </a:p>
        </p:txBody>
      </p:sp>
      <p:sp>
        <p:nvSpPr>
          <p:cNvPr id="6" name="Контейнер за номер на слайд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bg-BG" noProof="0" smtClean="0"/>
              <a:pPr rtl="0"/>
              <a:t>‹#›</a:t>
            </a:fld>
            <a:endParaRPr lang="bg-BG" noProof="0" dirty="0"/>
          </a:p>
        </p:txBody>
      </p:sp>
    </p:spTree>
    <p:extLst>
      <p:ext uri="{BB962C8B-B14F-4D97-AF65-F5344CB8AC3E}">
        <p14:creationId xmlns:p14="http://schemas.microsoft.com/office/powerpoint/2010/main" xmlns="" val="2524635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лавен слайд с картини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авоъгълник 7"/>
          <p:cNvSpPr/>
          <p:nvPr userDrawn="1"/>
        </p:nvSpPr>
        <p:spPr>
          <a:xfrm>
            <a:off x="0" y="4800600"/>
            <a:ext cx="12192000" cy="2057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bg-BG" noProof="0" dirty="0"/>
          </a:p>
        </p:txBody>
      </p:sp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533400" y="5084483"/>
            <a:ext cx="11125200" cy="914400"/>
          </a:xfrm>
        </p:spPr>
        <p:txBody>
          <a:bodyPr rtlCol="0" anchor="b">
            <a:normAutofit/>
          </a:bodyPr>
          <a:lstStyle>
            <a:lvl1pPr algn="ctr">
              <a:defRPr sz="4400" spc="-5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bg-BG" noProof="0"/>
              <a:t>Редакт. стил загл. образец</a:t>
            </a:r>
            <a:endParaRPr lang="bg-BG" noProof="0" dirty="0"/>
          </a:p>
        </p:txBody>
      </p:sp>
      <p:sp>
        <p:nvSpPr>
          <p:cNvPr id="9" name="Контейнер за картина 2" descr="Празен контейнер за добавяне на изображение. Щракнете върху контейнера и изберете изображението, което искате да добавите"/>
          <p:cNvSpPr>
            <a:spLocks noGrp="1"/>
          </p:cNvSpPr>
          <p:nvPr>
            <p:ph type="pic" idx="10"/>
          </p:nvPr>
        </p:nvSpPr>
        <p:spPr>
          <a:xfrm>
            <a:off x="1" y="1"/>
            <a:ext cx="4023360" cy="4745736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bg-BG" noProof="0"/>
              <a:t>Щракнете върху иконата, за да добавите картина</a:t>
            </a:r>
            <a:endParaRPr lang="bg-BG" noProof="0" dirty="0"/>
          </a:p>
        </p:txBody>
      </p:sp>
      <p:sp>
        <p:nvSpPr>
          <p:cNvPr id="13" name="Контейнер за картина 2" descr="Празен контейнер за добавяне на изображение. Щракнете върху контейнера и изберете изображението, което искате да добавите"/>
          <p:cNvSpPr>
            <a:spLocks noGrp="1"/>
          </p:cNvSpPr>
          <p:nvPr>
            <p:ph type="pic" idx="11"/>
          </p:nvPr>
        </p:nvSpPr>
        <p:spPr>
          <a:xfrm>
            <a:off x="4084320" y="1"/>
            <a:ext cx="4023360" cy="4745736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bg-BG" noProof="0"/>
              <a:t>Щракнете върху иконата, за да добавите картина</a:t>
            </a:r>
            <a:endParaRPr lang="bg-BG" noProof="0" dirty="0"/>
          </a:p>
        </p:txBody>
      </p:sp>
      <p:sp>
        <p:nvSpPr>
          <p:cNvPr id="14" name="Контейнер за картина 2" descr="Празен контейнер за добавяне на изображение. Щракнете върху контейнера и изберете изображението, което искате да добавите"/>
          <p:cNvSpPr>
            <a:spLocks noGrp="1"/>
          </p:cNvSpPr>
          <p:nvPr>
            <p:ph type="pic" idx="12"/>
          </p:nvPr>
        </p:nvSpPr>
        <p:spPr>
          <a:xfrm>
            <a:off x="8168640" y="1"/>
            <a:ext cx="4023360" cy="4745736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bg-BG" noProof="0"/>
              <a:t>Щракнете върху иконата, за да добавите картина</a:t>
            </a:r>
            <a:endParaRPr lang="bg-BG" noProof="0" dirty="0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533400" y="6043123"/>
            <a:ext cx="11125200" cy="5715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bg-BG" noProof="0"/>
              <a:t>Щракнете, за да редактирате стила на подзаглавието в образеца</a:t>
            </a:r>
            <a:endParaRPr lang="bg-BG" noProof="0" dirty="0"/>
          </a:p>
        </p:txBody>
      </p:sp>
    </p:spTree>
    <p:extLst>
      <p:ext uri="{BB962C8B-B14F-4D97-AF65-F5344CB8AC3E}">
        <p14:creationId xmlns:p14="http://schemas.microsoft.com/office/powerpoint/2010/main" xmlns="" val="14637454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bg-BG" noProof="0"/>
              <a:t>Редакт. стил загл. образец</a:t>
            </a:r>
            <a:endParaRPr lang="bg-BG" noProof="0" dirty="0"/>
          </a:p>
        </p:txBody>
      </p:sp>
      <p:sp>
        <p:nvSpPr>
          <p:cNvPr id="3" name="Контейнер на съдържание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/>
            </a:lvl1pPr>
            <a:lvl5pPr>
              <a:defRPr/>
            </a:lvl5pPr>
          </a:lstStyle>
          <a:p>
            <a:pPr lvl="0" rtl="0"/>
            <a:r>
              <a:rPr lang="bg-BG" noProof="0"/>
              <a:t>Редактиране на стиловете на текста в образеца</a:t>
            </a:r>
          </a:p>
          <a:p>
            <a:pPr lvl="1" rtl="0"/>
            <a:r>
              <a:rPr lang="bg-BG" noProof="0"/>
              <a:t>Второ ниво</a:t>
            </a:r>
          </a:p>
          <a:p>
            <a:pPr lvl="2" rtl="0"/>
            <a:r>
              <a:rPr lang="bg-BG" noProof="0"/>
              <a:t>Трето ниво</a:t>
            </a:r>
          </a:p>
          <a:p>
            <a:pPr lvl="3" rtl="0"/>
            <a:r>
              <a:rPr lang="bg-BG" noProof="0"/>
              <a:t>Четвърто ниво</a:t>
            </a:r>
          </a:p>
          <a:p>
            <a:pPr lvl="4" rtl="0"/>
            <a:r>
              <a:rPr lang="bg-BG" noProof="0"/>
              <a:t>Пето ниво</a:t>
            </a:r>
            <a:endParaRPr lang="bg-BG" noProof="0" dirty="0"/>
          </a:p>
        </p:txBody>
      </p:sp>
      <p:sp>
        <p:nvSpPr>
          <p:cNvPr id="5" name="Контейнер за долен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bg-BG" noProof="0" dirty="0"/>
              <a:t>Добавяне на долен </a:t>
            </a:r>
            <a:r>
              <a:rPr lang="bg-BG" noProof="0" dirty="0" err="1"/>
              <a:t>колонтитул</a:t>
            </a:r>
            <a:endParaRPr lang="bg-BG" noProof="0" dirty="0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4EFCC61-AA3F-43EA-A556-B731CB1D71F8}" type="datetime1">
              <a:rPr lang="bg-BG" noProof="0" smtClean="0"/>
              <a:pPr rtl="0"/>
              <a:t>4.12.2022 г.</a:t>
            </a:fld>
            <a:endParaRPr lang="bg-BG" noProof="0" dirty="0"/>
          </a:p>
        </p:txBody>
      </p:sp>
      <p:sp>
        <p:nvSpPr>
          <p:cNvPr id="6" name="Контейнер за номер на слайд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bg-BG" noProof="0" smtClean="0"/>
              <a:pPr rtl="0"/>
              <a:t>‹#›</a:t>
            </a:fld>
            <a:endParaRPr lang="bg-BG" noProof="0" dirty="0"/>
          </a:p>
        </p:txBody>
      </p:sp>
    </p:spTree>
    <p:extLst>
      <p:ext uri="{BB962C8B-B14F-4D97-AF65-F5344CB8AC3E}">
        <p14:creationId xmlns:p14="http://schemas.microsoft.com/office/powerpoint/2010/main" xmlns="" val="3112444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лавка на раздел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авоъгълник 6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bg-BG" noProof="0" dirty="0"/>
          </a:p>
        </p:txBody>
      </p:sp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831850" y="2483427"/>
            <a:ext cx="10515600" cy="2743200"/>
          </a:xfrm>
        </p:spPr>
        <p:txBody>
          <a:bodyPr rtlCol="0" anchor="b">
            <a:normAutofit/>
          </a:bodyPr>
          <a:lstStyle>
            <a:lvl1pPr algn="ctr">
              <a:defRPr sz="4400" spc="-5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bg-BG" noProof="0"/>
              <a:t>Редакт. стил загл. образец</a:t>
            </a:r>
            <a:endParaRPr lang="bg-BG" noProof="0" dirty="0"/>
          </a:p>
        </p:txBody>
      </p:sp>
      <p:sp>
        <p:nvSpPr>
          <p:cNvPr id="5" name="Контейнер за текст 4"/>
          <p:cNvSpPr>
            <a:spLocks noGrp="1"/>
          </p:cNvSpPr>
          <p:nvPr>
            <p:ph type="body" sz="quarter" idx="10"/>
          </p:nvPr>
        </p:nvSpPr>
        <p:spPr>
          <a:xfrm>
            <a:off x="835025" y="5257800"/>
            <a:ext cx="10515600" cy="9144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cap="all" spc="50" baseline="0">
                <a:solidFill>
                  <a:schemeClr val="bg1"/>
                </a:solidFill>
              </a:defRPr>
            </a:lvl1pPr>
            <a:lvl2pPr marL="365760" indent="0" algn="ctr">
              <a:buNone/>
              <a:defRPr sz="2000" cap="all" spc="50" baseline="0">
                <a:solidFill>
                  <a:schemeClr val="bg1"/>
                </a:solidFill>
              </a:defRPr>
            </a:lvl2pPr>
            <a:lvl3pPr algn="ctr">
              <a:defRPr sz="2000" cap="all" spc="50" baseline="0">
                <a:solidFill>
                  <a:schemeClr val="bg1"/>
                </a:solidFill>
              </a:defRPr>
            </a:lvl3pPr>
            <a:lvl4pPr algn="ctr">
              <a:defRPr sz="2000" cap="all" spc="50" baseline="0">
                <a:solidFill>
                  <a:schemeClr val="bg1"/>
                </a:solidFill>
              </a:defRPr>
            </a:lvl4pPr>
            <a:lvl5pPr algn="ctr">
              <a:defRPr sz="2000" cap="all" spc="50" baseline="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bg-BG" noProof="0"/>
              <a:t>Редактиране на стиловете на текста в образеца</a:t>
            </a:r>
          </a:p>
        </p:txBody>
      </p:sp>
    </p:spTree>
    <p:extLst>
      <p:ext uri="{BB962C8B-B14F-4D97-AF65-F5344CB8AC3E}">
        <p14:creationId xmlns:p14="http://schemas.microsoft.com/office/powerpoint/2010/main" xmlns="" val="35067780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bg-BG" noProof="0"/>
              <a:t>Редакт. стил загл. образец</a:t>
            </a:r>
            <a:endParaRPr lang="bg-BG" noProof="0" dirty="0"/>
          </a:p>
        </p:txBody>
      </p:sp>
      <p:sp>
        <p:nvSpPr>
          <p:cNvPr id="3" name="Контейнер на съдържание 2"/>
          <p:cNvSpPr>
            <a:spLocks noGrp="1"/>
          </p:cNvSpPr>
          <p:nvPr>
            <p:ph sz="half" idx="1"/>
          </p:nvPr>
        </p:nvSpPr>
        <p:spPr>
          <a:xfrm>
            <a:off x="1524000" y="1714500"/>
            <a:ext cx="4495800" cy="4462272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bg-BG" noProof="0"/>
              <a:t>Редактиране на стиловете на текста в образеца</a:t>
            </a:r>
          </a:p>
          <a:p>
            <a:pPr lvl="1" rtl="0"/>
            <a:r>
              <a:rPr lang="bg-BG" noProof="0"/>
              <a:t>Второ ниво</a:t>
            </a:r>
          </a:p>
          <a:p>
            <a:pPr lvl="2" rtl="0"/>
            <a:r>
              <a:rPr lang="bg-BG" noProof="0"/>
              <a:t>Трето ниво</a:t>
            </a:r>
          </a:p>
          <a:p>
            <a:pPr lvl="3" rtl="0"/>
            <a:r>
              <a:rPr lang="bg-BG" noProof="0"/>
              <a:t>Четвърто ниво</a:t>
            </a:r>
          </a:p>
          <a:p>
            <a:pPr lvl="4" rtl="0"/>
            <a:r>
              <a:rPr lang="bg-BG" noProof="0"/>
              <a:t>Пето ниво</a:t>
            </a:r>
            <a:endParaRPr lang="bg-BG" noProof="0" dirty="0"/>
          </a:p>
        </p:txBody>
      </p:sp>
      <p:sp>
        <p:nvSpPr>
          <p:cNvPr id="4" name="Контейнер на съдържание 3"/>
          <p:cNvSpPr>
            <a:spLocks noGrp="1"/>
          </p:cNvSpPr>
          <p:nvPr>
            <p:ph sz="half" idx="2"/>
          </p:nvPr>
        </p:nvSpPr>
        <p:spPr>
          <a:xfrm>
            <a:off x="6172200" y="1714500"/>
            <a:ext cx="4495800" cy="4462272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bg-BG" noProof="0"/>
              <a:t>Редактиране на стиловете на текста в образеца</a:t>
            </a:r>
          </a:p>
          <a:p>
            <a:pPr lvl="1" rtl="0"/>
            <a:r>
              <a:rPr lang="bg-BG" noProof="0"/>
              <a:t>Второ ниво</a:t>
            </a:r>
          </a:p>
          <a:p>
            <a:pPr lvl="2" rtl="0"/>
            <a:r>
              <a:rPr lang="bg-BG" noProof="0"/>
              <a:t>Трето ниво</a:t>
            </a:r>
          </a:p>
          <a:p>
            <a:pPr lvl="3" rtl="0"/>
            <a:r>
              <a:rPr lang="bg-BG" noProof="0"/>
              <a:t>Четвърто ниво</a:t>
            </a:r>
          </a:p>
          <a:p>
            <a:pPr lvl="4" rtl="0"/>
            <a:r>
              <a:rPr lang="bg-BG" noProof="0"/>
              <a:t>Пето ниво</a:t>
            </a:r>
            <a:endParaRPr lang="bg-BG" noProof="0" dirty="0"/>
          </a:p>
        </p:txBody>
      </p:sp>
      <p:sp>
        <p:nvSpPr>
          <p:cNvPr id="6" name="Контейнер за долен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bg-BG" noProof="0" dirty="0"/>
              <a:t>Добавяне на долен </a:t>
            </a:r>
            <a:r>
              <a:rPr lang="bg-BG" noProof="0" dirty="0" err="1"/>
              <a:t>колонтитул</a:t>
            </a:r>
            <a:endParaRPr lang="bg-BG" noProof="0" dirty="0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D0B1B58-784C-4AA9-A317-E5A3BBBE43AD}" type="datetime1">
              <a:rPr lang="bg-BG" noProof="0" smtClean="0"/>
              <a:pPr rtl="0"/>
              <a:t>4.12.2022 г.</a:t>
            </a:fld>
            <a:endParaRPr lang="bg-BG" noProof="0" dirty="0"/>
          </a:p>
        </p:txBody>
      </p:sp>
      <p:sp>
        <p:nvSpPr>
          <p:cNvPr id="7" name="Контейнер за номер на слайд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bg-BG" noProof="0" smtClean="0"/>
              <a:pPr rtl="0"/>
              <a:t>‹#›</a:t>
            </a:fld>
            <a:endParaRPr lang="bg-BG" noProof="0" dirty="0"/>
          </a:p>
        </p:txBody>
      </p:sp>
    </p:spTree>
    <p:extLst>
      <p:ext uri="{BB962C8B-B14F-4D97-AF65-F5344CB8AC3E}">
        <p14:creationId xmlns:p14="http://schemas.microsoft.com/office/powerpoint/2010/main" xmlns="" val="4044567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bg-BG" noProof="0"/>
              <a:t>Редакт. стил загл. образец</a:t>
            </a:r>
            <a:endParaRPr lang="bg-BG" noProof="0" dirty="0"/>
          </a:p>
        </p:txBody>
      </p:sp>
      <p:sp>
        <p:nvSpPr>
          <p:cNvPr id="3" name="Контейнер за текст 2"/>
          <p:cNvSpPr>
            <a:spLocks noGrp="1"/>
          </p:cNvSpPr>
          <p:nvPr>
            <p:ph type="body" idx="1"/>
          </p:nvPr>
        </p:nvSpPr>
        <p:spPr>
          <a:xfrm>
            <a:off x="1527048" y="1733162"/>
            <a:ext cx="4498848" cy="685800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bg-BG" noProof="0"/>
              <a:t>Редактиране на стиловете на текста в образеца</a:t>
            </a:r>
          </a:p>
        </p:txBody>
      </p:sp>
      <p:sp>
        <p:nvSpPr>
          <p:cNvPr id="4" name="Контейнер на съдържание 3"/>
          <p:cNvSpPr>
            <a:spLocks noGrp="1"/>
          </p:cNvSpPr>
          <p:nvPr>
            <p:ph sz="half" idx="2"/>
          </p:nvPr>
        </p:nvSpPr>
        <p:spPr>
          <a:xfrm>
            <a:off x="1527048" y="2481943"/>
            <a:ext cx="4498848" cy="3690257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bg-BG" noProof="0"/>
              <a:t>Редактиране на стиловете на текста в образеца</a:t>
            </a:r>
          </a:p>
          <a:p>
            <a:pPr lvl="1" rtl="0"/>
            <a:r>
              <a:rPr lang="bg-BG" noProof="0"/>
              <a:t>Второ ниво</a:t>
            </a:r>
          </a:p>
          <a:p>
            <a:pPr lvl="2" rtl="0"/>
            <a:r>
              <a:rPr lang="bg-BG" noProof="0"/>
              <a:t>Трето ниво</a:t>
            </a:r>
          </a:p>
          <a:p>
            <a:pPr lvl="3" rtl="0"/>
            <a:r>
              <a:rPr lang="bg-BG" noProof="0"/>
              <a:t>Четвърто ниво</a:t>
            </a:r>
          </a:p>
          <a:p>
            <a:pPr lvl="4" rtl="0"/>
            <a:r>
              <a:rPr lang="bg-BG" noProof="0"/>
              <a:t>Пето ниво</a:t>
            </a:r>
            <a:endParaRPr lang="bg-BG" noProof="0" dirty="0"/>
          </a:p>
        </p:txBody>
      </p:sp>
      <p:sp>
        <p:nvSpPr>
          <p:cNvPr id="5" name="Контейнер за текст 4"/>
          <p:cNvSpPr>
            <a:spLocks noGrp="1"/>
          </p:cNvSpPr>
          <p:nvPr>
            <p:ph type="body" sz="quarter" idx="3"/>
          </p:nvPr>
        </p:nvSpPr>
        <p:spPr>
          <a:xfrm>
            <a:off x="6172200" y="1733162"/>
            <a:ext cx="4498848" cy="685800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bg-BG" noProof="0"/>
              <a:t>Редактиране на стиловете на текста в образеца</a:t>
            </a:r>
          </a:p>
        </p:txBody>
      </p:sp>
      <p:sp>
        <p:nvSpPr>
          <p:cNvPr id="6" name="Контейнер на съдържание 5"/>
          <p:cNvSpPr>
            <a:spLocks noGrp="1"/>
          </p:cNvSpPr>
          <p:nvPr>
            <p:ph sz="quarter" idx="4"/>
          </p:nvPr>
        </p:nvSpPr>
        <p:spPr>
          <a:xfrm>
            <a:off x="6172200" y="2481943"/>
            <a:ext cx="4498848" cy="3690257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bg-BG" noProof="0"/>
              <a:t>Редактиране на стиловете на текста в образеца</a:t>
            </a:r>
          </a:p>
          <a:p>
            <a:pPr lvl="1" rtl="0"/>
            <a:r>
              <a:rPr lang="bg-BG" noProof="0"/>
              <a:t>Второ ниво</a:t>
            </a:r>
          </a:p>
          <a:p>
            <a:pPr lvl="2" rtl="0"/>
            <a:r>
              <a:rPr lang="bg-BG" noProof="0"/>
              <a:t>Трето ниво</a:t>
            </a:r>
          </a:p>
          <a:p>
            <a:pPr lvl="3" rtl="0"/>
            <a:r>
              <a:rPr lang="bg-BG" noProof="0"/>
              <a:t>Четвърто ниво</a:t>
            </a:r>
          </a:p>
          <a:p>
            <a:pPr lvl="4" rtl="0"/>
            <a:r>
              <a:rPr lang="bg-BG" noProof="0"/>
              <a:t>Пето ниво</a:t>
            </a:r>
            <a:endParaRPr lang="bg-BG" noProof="0" dirty="0"/>
          </a:p>
        </p:txBody>
      </p:sp>
      <p:sp>
        <p:nvSpPr>
          <p:cNvPr id="8" name="Контейнер за долен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bg-BG" noProof="0" dirty="0"/>
              <a:t>Добавяне на долен </a:t>
            </a:r>
            <a:r>
              <a:rPr lang="bg-BG" noProof="0" dirty="0" err="1"/>
              <a:t>колонтитул</a:t>
            </a:r>
            <a:endParaRPr lang="bg-BG" noProof="0" dirty="0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86A250F-55DA-421F-BB3A-FE419112CA31}" type="datetime1">
              <a:rPr lang="bg-BG" noProof="0" smtClean="0"/>
              <a:pPr rtl="0"/>
              <a:t>4.12.2022 г.</a:t>
            </a:fld>
            <a:endParaRPr lang="bg-BG" noProof="0" dirty="0"/>
          </a:p>
        </p:txBody>
      </p:sp>
      <p:sp>
        <p:nvSpPr>
          <p:cNvPr id="9" name="Контейнер за номер на слайд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bg-BG" noProof="0" smtClean="0"/>
              <a:pPr rtl="0"/>
              <a:t>‹#›</a:t>
            </a:fld>
            <a:endParaRPr lang="bg-BG" noProof="0" dirty="0"/>
          </a:p>
        </p:txBody>
      </p:sp>
    </p:spTree>
    <p:extLst>
      <p:ext uri="{BB962C8B-B14F-4D97-AF65-F5344CB8AC3E}">
        <p14:creationId xmlns:p14="http://schemas.microsoft.com/office/powerpoint/2010/main" xmlns="" val="3397906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bg-BG" noProof="0"/>
              <a:t>Редакт. стил загл. образец</a:t>
            </a:r>
            <a:endParaRPr lang="bg-BG" noProof="0" dirty="0"/>
          </a:p>
        </p:txBody>
      </p:sp>
      <p:sp>
        <p:nvSpPr>
          <p:cNvPr id="4" name="Контейнер за долен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bg-BG" noProof="0" dirty="0"/>
              <a:t>Добавяне на долен </a:t>
            </a:r>
            <a:r>
              <a:rPr lang="bg-BG" noProof="0" dirty="0" err="1"/>
              <a:t>колонтитул</a:t>
            </a:r>
            <a:endParaRPr lang="bg-BG" noProof="0" dirty="0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4170E8E-AC2E-4585-8744-811143F63E2A}" type="datetime1">
              <a:rPr lang="bg-BG" noProof="0" smtClean="0"/>
              <a:pPr rtl="0"/>
              <a:t>4.12.2022 г.</a:t>
            </a:fld>
            <a:endParaRPr lang="bg-BG" noProof="0" dirty="0"/>
          </a:p>
        </p:txBody>
      </p:sp>
      <p:sp>
        <p:nvSpPr>
          <p:cNvPr id="5" name="Контейнер за номер на слайд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bg-BG" noProof="0" smtClean="0"/>
              <a:pPr rtl="0"/>
              <a:t>‹#›</a:t>
            </a:fld>
            <a:endParaRPr lang="bg-BG" noProof="0" dirty="0"/>
          </a:p>
        </p:txBody>
      </p:sp>
    </p:spTree>
    <p:extLst>
      <p:ext uri="{BB962C8B-B14F-4D97-AF65-F5344CB8AC3E}">
        <p14:creationId xmlns:p14="http://schemas.microsoft.com/office/powerpoint/2010/main" xmlns="" val="3238976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раз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146817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8151812" y="1672934"/>
            <a:ext cx="3506788" cy="2880360"/>
          </a:xfrm>
        </p:spPr>
        <p:txBody>
          <a:bodyPr rtlCol="0" anchor="b">
            <a:normAutofit/>
          </a:bodyPr>
          <a:lstStyle>
            <a:lvl1pPr>
              <a:defRPr sz="3000"/>
            </a:lvl1pPr>
          </a:lstStyle>
          <a:p>
            <a:pPr rtl="0"/>
            <a:r>
              <a:rPr lang="bg-BG" noProof="0"/>
              <a:t>Редакт. стил загл. образец</a:t>
            </a:r>
            <a:endParaRPr lang="bg-BG" noProof="0" dirty="0"/>
          </a:p>
        </p:txBody>
      </p:sp>
      <p:sp>
        <p:nvSpPr>
          <p:cNvPr id="3" name="Контейнер на съдържание 2"/>
          <p:cNvSpPr>
            <a:spLocks noGrp="1"/>
          </p:cNvSpPr>
          <p:nvPr>
            <p:ph idx="1"/>
          </p:nvPr>
        </p:nvSpPr>
        <p:spPr>
          <a:xfrm>
            <a:off x="530352" y="457200"/>
            <a:ext cx="7242111" cy="5715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bg-BG" noProof="0"/>
              <a:t>Редактиране на стиловете на текста в образеца</a:t>
            </a:r>
          </a:p>
          <a:p>
            <a:pPr lvl="1" rtl="0"/>
            <a:r>
              <a:rPr lang="bg-BG" noProof="0"/>
              <a:t>Второ ниво</a:t>
            </a:r>
          </a:p>
          <a:p>
            <a:pPr lvl="2" rtl="0"/>
            <a:r>
              <a:rPr lang="bg-BG" noProof="0"/>
              <a:t>Трето ниво</a:t>
            </a:r>
          </a:p>
          <a:p>
            <a:pPr lvl="3" rtl="0"/>
            <a:r>
              <a:rPr lang="bg-BG" noProof="0"/>
              <a:t>Четвърто ниво</a:t>
            </a:r>
          </a:p>
          <a:p>
            <a:pPr lvl="4" rtl="0"/>
            <a:r>
              <a:rPr lang="bg-BG" noProof="0"/>
              <a:t>Пето ниво</a:t>
            </a:r>
            <a:endParaRPr lang="bg-BG" noProof="0" dirty="0"/>
          </a:p>
        </p:txBody>
      </p:sp>
      <p:sp>
        <p:nvSpPr>
          <p:cNvPr id="4" name="Контейнер за текст 3"/>
          <p:cNvSpPr>
            <a:spLocks noGrp="1"/>
          </p:cNvSpPr>
          <p:nvPr>
            <p:ph type="body" sz="half" idx="2"/>
          </p:nvPr>
        </p:nvSpPr>
        <p:spPr>
          <a:xfrm>
            <a:off x="8151812" y="4590288"/>
            <a:ext cx="3514564" cy="1581912"/>
          </a:xfrm>
        </p:spPr>
        <p:txBody>
          <a:bodyPr rtlCol="0"/>
          <a:lstStyle>
            <a:lvl1pPr marL="0" indent="0">
              <a:spcBef>
                <a:spcPts val="8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bg-BG" noProof="0"/>
              <a:t>Редактиране на стиловете на текста в образеца</a:t>
            </a:r>
          </a:p>
        </p:txBody>
      </p:sp>
      <p:sp>
        <p:nvSpPr>
          <p:cNvPr id="6" name="Контейнер за долен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bg-BG" noProof="0" dirty="0"/>
              <a:t>Добавяне на долен </a:t>
            </a:r>
            <a:r>
              <a:rPr lang="bg-BG" noProof="0" dirty="0" err="1"/>
              <a:t>колонтитул</a:t>
            </a:r>
            <a:endParaRPr lang="bg-BG" noProof="0" dirty="0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1FFA1DE-FE81-4324-88BE-603ECB833BFD}" type="datetime1">
              <a:rPr lang="bg-BG" noProof="0" smtClean="0"/>
              <a:pPr rtl="0"/>
              <a:t>4.12.2022 г.</a:t>
            </a:fld>
            <a:endParaRPr lang="bg-BG" noProof="0" dirty="0"/>
          </a:p>
        </p:txBody>
      </p:sp>
      <p:sp>
        <p:nvSpPr>
          <p:cNvPr id="7" name="Контейнер за номер на слайд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bg-BG" noProof="0" smtClean="0"/>
              <a:pPr rtl="0"/>
              <a:t>‹#›</a:t>
            </a:fld>
            <a:endParaRPr lang="bg-BG" noProof="0" dirty="0"/>
          </a:p>
        </p:txBody>
      </p:sp>
    </p:spTree>
    <p:extLst>
      <p:ext uri="{BB962C8B-B14F-4D97-AF65-F5344CB8AC3E}">
        <p14:creationId xmlns:p14="http://schemas.microsoft.com/office/powerpoint/2010/main" xmlns="" val="1667374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/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bg-BG" noProof="0" dirty="0"/>
              <a:t>Щракнете, за да редактирате стила на заглавието в образеца</a:t>
            </a:r>
          </a:p>
        </p:txBody>
      </p:sp>
      <p:sp>
        <p:nvSpPr>
          <p:cNvPr id="3" name="Контейнер за текст 2"/>
          <p:cNvSpPr>
            <a:spLocks noGrp="1"/>
          </p:cNvSpPr>
          <p:nvPr>
            <p:ph type="body" idx="1"/>
          </p:nvPr>
        </p:nvSpPr>
        <p:spPr>
          <a:xfrm>
            <a:off x="1524000" y="1714500"/>
            <a:ext cx="91440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bg-BG" noProof="0" dirty="0"/>
              <a:t>Редактиране на стиловете на текста на образеца</a:t>
            </a:r>
          </a:p>
          <a:p>
            <a:pPr lvl="1" rtl="0"/>
            <a:r>
              <a:rPr lang="bg-BG" noProof="0" dirty="0"/>
              <a:t>Второ ниво</a:t>
            </a:r>
          </a:p>
          <a:p>
            <a:pPr lvl="2" rtl="0"/>
            <a:r>
              <a:rPr lang="bg-BG" noProof="0" dirty="0"/>
              <a:t>Трето ниво</a:t>
            </a:r>
          </a:p>
          <a:p>
            <a:pPr lvl="3" rtl="0"/>
            <a:r>
              <a:rPr lang="bg-BG" noProof="0" dirty="0"/>
              <a:t>Четвърто ниво</a:t>
            </a:r>
          </a:p>
          <a:p>
            <a:pPr lvl="4" rtl="0"/>
            <a:r>
              <a:rPr lang="bg-BG" noProof="0" dirty="0"/>
              <a:t>Пето ниво</a:t>
            </a:r>
          </a:p>
        </p:txBody>
      </p:sp>
      <p:sp>
        <p:nvSpPr>
          <p:cNvPr id="7" name="Правоъгълник 6"/>
          <p:cNvSpPr/>
          <p:nvPr userDrawn="1"/>
        </p:nvSpPr>
        <p:spPr>
          <a:xfrm>
            <a:off x="0" y="6583680"/>
            <a:ext cx="12192000" cy="2743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bg-BG" noProof="0" dirty="0"/>
          </a:p>
        </p:txBody>
      </p:sp>
      <p:sp>
        <p:nvSpPr>
          <p:cNvPr id="5" name="Контейнер за долен колонтитул 4"/>
          <p:cNvSpPr>
            <a:spLocks noGrp="1"/>
          </p:cNvSpPr>
          <p:nvPr>
            <p:ph type="ftr" sz="quarter" idx="3"/>
          </p:nvPr>
        </p:nvSpPr>
        <p:spPr>
          <a:xfrm>
            <a:off x="1523999" y="6601556"/>
            <a:ext cx="649138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bg-BG" noProof="0" dirty="0"/>
              <a:t>Добавяне на долен </a:t>
            </a:r>
            <a:r>
              <a:rPr lang="bg-BG" noProof="0" dirty="0" err="1"/>
              <a:t>колонтитул</a:t>
            </a:r>
            <a:endParaRPr lang="bg-BG" noProof="0" dirty="0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2"/>
          </p:nvPr>
        </p:nvSpPr>
        <p:spPr>
          <a:xfrm>
            <a:off x="8187908" y="6601556"/>
            <a:ext cx="1534064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pPr rtl="0"/>
            <a:fld id="{299C762E-FA1F-4762-AD31-86BB4A800238}" type="datetime1">
              <a:rPr lang="bg-BG" noProof="0" smtClean="0"/>
              <a:pPr rtl="0"/>
              <a:t>4.12.2022 г.</a:t>
            </a:fld>
            <a:endParaRPr lang="bg-BG" noProof="0" dirty="0"/>
          </a:p>
        </p:txBody>
      </p:sp>
      <p:sp>
        <p:nvSpPr>
          <p:cNvPr id="6" name="Контейнер за номер на слайд 5"/>
          <p:cNvSpPr>
            <a:spLocks noGrp="1"/>
          </p:cNvSpPr>
          <p:nvPr>
            <p:ph type="sldNum" sz="quarter" idx="4"/>
          </p:nvPr>
        </p:nvSpPr>
        <p:spPr>
          <a:xfrm>
            <a:off x="9894499" y="6601556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pPr rtl="0"/>
            <a:fld id="{E31375A4-56A4-47D6-9801-1991572033F7}" type="slidenum">
              <a:rPr lang="bg-BG" noProof="0" smtClean="0"/>
              <a:pPr rtl="0"/>
              <a:t>‹#›</a:t>
            </a:fld>
            <a:endParaRPr lang="bg-BG" noProof="0" dirty="0"/>
          </a:p>
        </p:txBody>
      </p:sp>
    </p:spTree>
    <p:extLst>
      <p:ext uri="{BB962C8B-B14F-4D97-AF65-F5344CB8AC3E}">
        <p14:creationId xmlns:p14="http://schemas.microsoft.com/office/powerpoint/2010/main" xmlns="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3840" userDrawn="1">
          <p15:clr>
            <a:srgbClr val="F26B43"/>
          </p15:clr>
        </p15:guide>
        <p15:guide id="4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.mp3"/><Relationship Id="rId6" Type="http://schemas.openxmlformats.org/officeDocument/2006/relationships/image" Target="../media/image3.jpeg"/><Relationship Id="rId11" Type="http://schemas.microsoft.com/office/2007/relationships/media" Target="../media/media1.mp3"/><Relationship Id="rId5" Type="http://schemas.openxmlformats.org/officeDocument/2006/relationships/image" Target="../media/image2.jpeg"/><Relationship Id="rId10" Type="http://schemas.openxmlformats.org/officeDocument/2006/relationships/image" Target="../media/image7.pn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pn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png"/><Relationship Id="rId9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2.jpeg"/><Relationship Id="rId18" Type="http://schemas.openxmlformats.org/officeDocument/2006/relationships/image" Target="../media/image47.pn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12" Type="http://schemas.openxmlformats.org/officeDocument/2006/relationships/image" Target="../media/image41.jpeg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5" Type="http://schemas.openxmlformats.org/officeDocument/2006/relationships/image" Target="../media/image44.pn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Relationship Id="rId1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3.pn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11" Type="http://schemas.openxmlformats.org/officeDocument/2006/relationships/image" Target="../media/image60.png"/><Relationship Id="rId5" Type="http://schemas.openxmlformats.org/officeDocument/2006/relationships/image" Target="../media/image55.jpeg"/><Relationship Id="rId10" Type="http://schemas.openxmlformats.org/officeDocument/2006/relationships/image" Target="../media/image59.png"/><Relationship Id="rId4" Type="http://schemas.openxmlformats.org/officeDocument/2006/relationships/image" Target="../media/image54.jpeg"/><Relationship Id="rId9" Type="http://schemas.openxmlformats.org/officeDocument/2006/relationships/image" Target="../media/image5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3.png"/><Relationship Id="rId7" Type="http://schemas.openxmlformats.org/officeDocument/2006/relationships/image" Target="../media/image64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10" Type="http://schemas.openxmlformats.org/officeDocument/2006/relationships/image" Target="../media/image66.png"/><Relationship Id="rId4" Type="http://schemas.openxmlformats.org/officeDocument/2006/relationships/image" Target="../media/image10.png"/><Relationship Id="rId9" Type="http://schemas.openxmlformats.org/officeDocument/2006/relationships/image" Target="../media/image6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8.png"/><Relationship Id="rId7" Type="http://schemas.openxmlformats.org/officeDocument/2006/relationships/image" Target="../media/image71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Контейнер за картина 15"/>
          <p:cNvPicPr>
            <a:picLocks noGrp="1" noChangeAspect="1"/>
          </p:cNvPicPr>
          <p:nvPr>
            <p:ph type="pic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22220" y="-1"/>
            <a:ext cx="4069779" cy="4825083"/>
          </a:xfrm>
        </p:spPr>
      </p:pic>
      <p:pic>
        <p:nvPicPr>
          <p:cNvPr id="18" name="Контейнер за картина 17"/>
          <p:cNvPicPr>
            <a:picLocks noGrp="1" noChangeAspect="1"/>
          </p:cNvPicPr>
          <p:nvPr>
            <p:ph type="pic" idx="10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4069779" cy="4825084"/>
          </a:xfrm>
        </p:spPr>
      </p:pic>
      <p:pic>
        <p:nvPicPr>
          <p:cNvPr id="7" name="Контейнер за картина 6"/>
          <p:cNvPicPr>
            <a:picLocks noGrp="1" noChangeAspect="1"/>
          </p:cNvPicPr>
          <p:nvPr>
            <p:ph type="pic" idx="1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562" b="17562"/>
          <a:stretch>
            <a:fillRect/>
          </a:stretch>
        </p:blipFill>
        <p:spPr>
          <a:xfrm>
            <a:off x="4084319" y="0"/>
            <a:ext cx="4023360" cy="4825082"/>
          </a:xfr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87426" y="3734928"/>
            <a:ext cx="1521996" cy="1521996"/>
          </a:xfrm>
          <a:prstGeom prst="rect">
            <a:avLst/>
          </a:prstGeom>
        </p:spPr>
      </p:pic>
      <p:pic>
        <p:nvPicPr>
          <p:cNvPr id="10" name="Картина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-19235" y="3534387"/>
            <a:ext cx="3323613" cy="3323613"/>
          </a:xfrm>
          <a:prstGeom prst="rect">
            <a:avLst/>
          </a:prstGeom>
        </p:spPr>
      </p:pic>
      <p:pic>
        <p:nvPicPr>
          <p:cNvPr id="12" name="Картина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9053556" y="3486261"/>
            <a:ext cx="3345372" cy="3419864"/>
          </a:xfrm>
          <a:prstGeom prst="rect">
            <a:avLst/>
          </a:prstGeom>
        </p:spPr>
      </p:pic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1262767" y="5504850"/>
            <a:ext cx="10429083" cy="501455"/>
          </a:xfrm>
        </p:spPr>
        <p:txBody>
          <a:bodyPr rtlCol="0">
            <a:noAutofit/>
          </a:bodyPr>
          <a:lstStyle/>
          <a:p>
            <a:pPr rtl="0"/>
            <a:r>
              <a:rPr lang="bg-BG" sz="3200" dirty="0">
                <a:latin typeface="Comic Sans MS" panose="030F0702030302020204" pitchFamily="66" charset="0"/>
              </a:rPr>
              <a:t>„Избави ме пак от всяка сложност, научи ме пак на простота…!“</a:t>
            </a:r>
          </a:p>
        </p:txBody>
      </p:sp>
      <p:sp>
        <p:nvSpPr>
          <p:cNvPr id="8" name="Текстово поле 7"/>
          <p:cNvSpPr txBox="1"/>
          <p:nvPr/>
        </p:nvSpPr>
        <p:spPr>
          <a:xfrm>
            <a:off x="1988191" y="6044294"/>
            <a:ext cx="8951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200" dirty="0">
                <a:latin typeface="Palatino Linotype" panose="02040502050505030304" pitchFamily="18" charset="0"/>
              </a:rPr>
              <a:t> </a:t>
            </a:r>
            <a:r>
              <a:rPr lang="en-US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III.XII “</a:t>
            </a:r>
            <a:r>
              <a:rPr lang="bg-BG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Международен ден на хората с увреждания</a:t>
            </a:r>
            <a:r>
              <a:rPr lang="en-US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”</a:t>
            </a:r>
            <a:endParaRPr lang="bg-BG" sz="28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xmlns="" id="{195FA0C6-C786-461D-DB4C-A1436C21364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8476472">
            <a:off x="5306560" y="3385933"/>
            <a:ext cx="1937000" cy="1657211"/>
          </a:xfrm>
          <a:prstGeom prst="rect">
            <a:avLst/>
          </a:prstGeom>
        </p:spPr>
      </p:pic>
      <p:pic>
        <p:nvPicPr>
          <p:cNvPr id="6" name="onerepublic-i-aint-worried-instrumental-from-top-gun-maverick">
            <a:hlinkClick r:id="" action="ppaction://media"/>
            <a:extLst>
              <a:ext uri="{FF2B5EF4-FFF2-40B4-BE49-F238E27FC236}">
                <a16:creationId xmlns:a16="http://schemas.microsoft.com/office/drawing/2014/main" xmlns="" id="{D08D48C2-9749-DFED-895F-EE17938EEBF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223707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34687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6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2768995" y="227199"/>
            <a:ext cx="9144000" cy="1143000"/>
          </a:xfrm>
        </p:spPr>
        <p:txBody>
          <a:bodyPr rtlCol="0">
            <a:normAutofit/>
          </a:bodyPr>
          <a:lstStyle/>
          <a:p>
            <a:pPr algn="ctr" rtl="0"/>
            <a:r>
              <a:rPr lang="bg-BG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Художествен привкус и много талант</a:t>
            </a:r>
          </a:p>
        </p:txBody>
      </p:sp>
      <p:pic>
        <p:nvPicPr>
          <p:cNvPr id="9" name="Картина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6152"/>
            <a:ext cx="4762500" cy="4762500"/>
          </a:xfrm>
          <a:prstGeom prst="rect">
            <a:avLst/>
          </a:prstGeom>
        </p:spPr>
      </p:pic>
      <p:pic>
        <p:nvPicPr>
          <p:cNvPr id="11" name="Картина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78108">
            <a:off x="319772" y="1917813"/>
            <a:ext cx="5456106" cy="3639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Картина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25639" y="2407641"/>
            <a:ext cx="2967057" cy="22252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Картина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109202">
            <a:off x="2888632" y="4161664"/>
            <a:ext cx="2739006" cy="2054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Картина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83376">
            <a:off x="7343606" y="1922786"/>
            <a:ext cx="4012734" cy="3009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Картина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27146" y="4280315"/>
            <a:ext cx="2679700" cy="2035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Картина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36693" y="4280315"/>
            <a:ext cx="2732015" cy="2049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Картина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373116">
            <a:off x="402554" y="4233522"/>
            <a:ext cx="2774892" cy="2081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Картина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9421703" y="4587128"/>
            <a:ext cx="2584873" cy="2955722"/>
          </a:xfrm>
          <a:prstGeom prst="rect">
            <a:avLst/>
          </a:prstGeom>
        </p:spPr>
      </p:pic>
      <p:pic>
        <p:nvPicPr>
          <p:cNvPr id="20" name="Картина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 flipH="1">
            <a:off x="459160" y="227199"/>
            <a:ext cx="1153048" cy="109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369708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5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Картина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324082">
            <a:off x="133897" y="906064"/>
            <a:ext cx="5040008" cy="3359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89720" y="873830"/>
            <a:ext cx="3362121" cy="25215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371147" y="-362086"/>
            <a:ext cx="9144000" cy="1143000"/>
          </a:xfrm>
        </p:spPr>
        <p:txBody>
          <a:bodyPr rtlCol="0"/>
          <a:lstStyle/>
          <a:p>
            <a:pPr algn="ctr" rtl="0"/>
            <a:r>
              <a:rPr lang="bg-BG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Спортен дух</a:t>
            </a:r>
          </a:p>
        </p:txBody>
      </p:sp>
      <p:pic>
        <p:nvPicPr>
          <p:cNvPr id="5" name="Картина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95769">
            <a:off x="9196627" y="2796997"/>
            <a:ext cx="2849982" cy="2137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8898" y="3016626"/>
            <a:ext cx="3602181" cy="270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Картина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53886">
            <a:off x="6279404" y="3581829"/>
            <a:ext cx="3495413" cy="2337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Картина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26359" y="4851933"/>
            <a:ext cx="3822360" cy="1803107"/>
          </a:xfrm>
          <a:prstGeom prst="rect">
            <a:avLst/>
          </a:prstGeom>
        </p:spPr>
      </p:pic>
      <p:pic>
        <p:nvPicPr>
          <p:cNvPr id="15" name="Картина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79811" y="1681746"/>
            <a:ext cx="3356647" cy="2244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Картина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7877" y="4808384"/>
            <a:ext cx="2460780" cy="16456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Картина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653" y="2094835"/>
            <a:ext cx="2486372" cy="4763165"/>
          </a:xfrm>
          <a:prstGeom prst="rect">
            <a:avLst/>
          </a:prstGeom>
        </p:spPr>
      </p:pic>
      <p:pic>
        <p:nvPicPr>
          <p:cNvPr id="21" name="Картина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 flipH="1">
            <a:off x="10037539" y="-5078"/>
            <a:ext cx="2222819" cy="2325560"/>
          </a:xfrm>
          <a:prstGeom prst="rect">
            <a:avLst/>
          </a:prstGeom>
        </p:spPr>
      </p:pic>
      <p:pic>
        <p:nvPicPr>
          <p:cNvPr id="22" name="Картина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 flipH="1">
            <a:off x="51371" y="-179355"/>
            <a:ext cx="2222819" cy="2325560"/>
          </a:xfrm>
          <a:prstGeom prst="rect">
            <a:avLst/>
          </a:prstGeom>
        </p:spPr>
      </p:pic>
      <p:pic>
        <p:nvPicPr>
          <p:cNvPr id="23" name="Картина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5145" y="4954909"/>
            <a:ext cx="4303628" cy="208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145947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ртина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57896">
            <a:off x="741711" y="1332607"/>
            <a:ext cx="3727508" cy="2795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8102" y="3437039"/>
            <a:ext cx="2936147" cy="2202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Картина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80181" y="1220024"/>
            <a:ext cx="2969703" cy="2227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24293" y="3028788"/>
            <a:ext cx="3096825" cy="2322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Картина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99280" y="4247503"/>
            <a:ext cx="2888609" cy="2166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Картина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67335" y="1048232"/>
            <a:ext cx="3121152" cy="2081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Картина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5385" y="2827876"/>
            <a:ext cx="3266228" cy="21785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Картина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01445" y="4407282"/>
            <a:ext cx="2670495" cy="2002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Картина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90455">
            <a:off x="9133789" y="847897"/>
            <a:ext cx="2790737" cy="2093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Картина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15321" y="2333662"/>
            <a:ext cx="3106140" cy="2329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Картина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09925">
            <a:off x="8297393" y="3861194"/>
            <a:ext cx="3049203" cy="2286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Картина 2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-826966" y="863083"/>
            <a:ext cx="4805663" cy="3075501"/>
          </a:xfrm>
          <a:prstGeom prst="rect">
            <a:avLst/>
          </a:prstGeom>
        </p:spPr>
      </p:pic>
      <p:pic>
        <p:nvPicPr>
          <p:cNvPr id="26" name="Картина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638" y="1487566"/>
            <a:ext cx="1179627" cy="1225367"/>
          </a:xfrm>
          <a:prstGeom prst="rect">
            <a:avLst/>
          </a:prstGeom>
        </p:spPr>
      </p:pic>
      <p:pic>
        <p:nvPicPr>
          <p:cNvPr id="27" name="Картина 2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7787" y="0"/>
            <a:ext cx="858135" cy="891409"/>
          </a:xfrm>
          <a:prstGeom prst="rect">
            <a:avLst/>
          </a:prstGeom>
        </p:spPr>
      </p:pic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860230" y="110787"/>
            <a:ext cx="9144000" cy="1143000"/>
          </a:xfrm>
        </p:spPr>
        <p:txBody>
          <a:bodyPr rtlCol="0"/>
          <a:lstStyle/>
          <a:p>
            <a:pPr algn="ctr" rtl="0"/>
            <a:r>
              <a:rPr lang="bg-BG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Таланти, никога срещани до сега!</a:t>
            </a:r>
          </a:p>
        </p:txBody>
      </p:sp>
      <p:pic>
        <p:nvPicPr>
          <p:cNvPr id="28" name="Картина 2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0055" y="4298618"/>
            <a:ext cx="3691989" cy="2610497"/>
          </a:xfrm>
          <a:prstGeom prst="rect">
            <a:avLst/>
          </a:prstGeom>
        </p:spPr>
      </p:pic>
      <p:pic>
        <p:nvPicPr>
          <p:cNvPr id="29" name="Картина 2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9725135" y="4247503"/>
            <a:ext cx="2466865" cy="265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604649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5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Картина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43594">
            <a:off x="1603893" y="1869505"/>
            <a:ext cx="4183124" cy="2790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Картина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73979" y="1923408"/>
            <a:ext cx="4609750" cy="2777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Картина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0" y="0"/>
            <a:ext cx="3582099" cy="4020405"/>
          </a:xfrm>
          <a:prstGeom prst="rect">
            <a:avLst/>
          </a:prstGeom>
        </p:spPr>
      </p:pic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902025" y="323663"/>
            <a:ext cx="9144000" cy="1143000"/>
          </a:xfrm>
        </p:spPr>
        <p:txBody>
          <a:bodyPr rtlCol="0"/>
          <a:lstStyle/>
          <a:p>
            <a:pPr algn="ctr" rtl="0"/>
            <a:r>
              <a:rPr lang="bg-BG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</a:t>
            </a:r>
            <a:r>
              <a:rPr lang="bg-BG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Невидими герои</a:t>
            </a:r>
            <a:endParaRPr lang="bg-BG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7" name="Картина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9065723">
            <a:off x="3236883" y="-166073"/>
            <a:ext cx="1130017" cy="1303034"/>
          </a:xfrm>
          <a:prstGeom prst="rect">
            <a:avLst/>
          </a:prstGeom>
        </p:spPr>
      </p:pic>
      <p:pic>
        <p:nvPicPr>
          <p:cNvPr id="18" name="Картина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 flipH="1">
            <a:off x="8609901" y="2875423"/>
            <a:ext cx="3582099" cy="4020405"/>
          </a:xfrm>
          <a:prstGeom prst="rect">
            <a:avLst/>
          </a:prstGeom>
        </p:spPr>
      </p:pic>
      <p:pic>
        <p:nvPicPr>
          <p:cNvPr id="19" name="Картина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318166">
            <a:off x="11073600" y="2032846"/>
            <a:ext cx="1130017" cy="1303034"/>
          </a:xfrm>
          <a:prstGeom prst="rect">
            <a:avLst/>
          </a:prstGeom>
        </p:spPr>
      </p:pic>
      <p:pic>
        <p:nvPicPr>
          <p:cNvPr id="20" name="Картина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946388">
            <a:off x="7939329" y="5606069"/>
            <a:ext cx="1130017" cy="1303034"/>
          </a:xfrm>
          <a:prstGeom prst="rect">
            <a:avLst/>
          </a:prstGeom>
        </p:spPr>
      </p:pic>
      <p:pic>
        <p:nvPicPr>
          <p:cNvPr id="21" name="Картина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547659">
            <a:off x="83778" y="3487565"/>
            <a:ext cx="1130017" cy="1303034"/>
          </a:xfrm>
          <a:prstGeom prst="rect">
            <a:avLst/>
          </a:prstGeom>
        </p:spPr>
      </p:pic>
      <p:pic>
        <p:nvPicPr>
          <p:cNvPr id="22" name="Картина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2025" y="4032925"/>
            <a:ext cx="58293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24163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92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Картина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899909">
            <a:off x="2181009" y="1802240"/>
            <a:ext cx="4132976" cy="3099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Картина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55976" y="3673316"/>
            <a:ext cx="3506597" cy="2629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Картина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57839" y="1198376"/>
            <a:ext cx="2585207" cy="4700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Картина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17320">
            <a:off x="7189835" y="1238861"/>
            <a:ext cx="2714199" cy="4226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Картина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307167">
            <a:off x="9033631" y="1774365"/>
            <a:ext cx="2938768" cy="3918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Картина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33283" y="-195063"/>
            <a:ext cx="3843032" cy="3928606"/>
          </a:xfrm>
          <a:prstGeom prst="rect">
            <a:avLst/>
          </a:prstGeom>
        </p:spPr>
      </p:pic>
      <p:sp>
        <p:nvSpPr>
          <p:cNvPr id="3" name="Заглавие 2"/>
          <p:cNvSpPr>
            <a:spLocks noGrp="1"/>
          </p:cNvSpPr>
          <p:nvPr>
            <p:ph type="title"/>
          </p:nvPr>
        </p:nvSpPr>
        <p:spPr>
          <a:xfrm>
            <a:off x="1532313" y="-349136"/>
            <a:ext cx="9144000" cy="1143000"/>
          </a:xfrm>
        </p:spPr>
        <p:txBody>
          <a:bodyPr rtlCol="0"/>
          <a:lstStyle/>
          <a:p>
            <a:pPr algn="ctr" rtl="0"/>
            <a:r>
              <a:rPr lang="bg-BG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истински Музикални таланти </a:t>
            </a:r>
          </a:p>
        </p:txBody>
      </p:sp>
      <p:pic>
        <p:nvPicPr>
          <p:cNvPr id="23" name="Картина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0842" y="4117013"/>
            <a:ext cx="2748987" cy="2748987"/>
          </a:xfrm>
          <a:prstGeom prst="rect">
            <a:avLst/>
          </a:prstGeom>
        </p:spPr>
      </p:pic>
      <p:pic>
        <p:nvPicPr>
          <p:cNvPr id="24" name="Картина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-47042" y="8000"/>
            <a:ext cx="279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47851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3000"/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Картина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 flipV="1">
            <a:off x="7131870" y="589809"/>
            <a:ext cx="5670112" cy="4490494"/>
          </a:xfrm>
          <a:prstGeom prst="rect">
            <a:avLst/>
          </a:prstGeom>
        </p:spPr>
      </p:pic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199804" y="-332509"/>
            <a:ext cx="9144000" cy="1143000"/>
          </a:xfrm>
        </p:spPr>
        <p:txBody>
          <a:bodyPr/>
          <a:lstStyle/>
          <a:p>
            <a:pPr algn="ctr"/>
            <a:r>
              <a:rPr lang="bg-BG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Изкусни готвачи</a:t>
            </a:r>
          </a:p>
        </p:txBody>
      </p:sp>
      <p:pic>
        <p:nvPicPr>
          <p:cNvPr id="11" name="Картина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4415526" cy="4415526"/>
          </a:xfrm>
          <a:prstGeom prst="rect">
            <a:avLst/>
          </a:prstGeom>
        </p:spPr>
      </p:pic>
      <p:pic>
        <p:nvPicPr>
          <p:cNvPr id="14" name="Картина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89174">
            <a:off x="524836" y="2235539"/>
            <a:ext cx="4018353" cy="3013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Картина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18883" y="1378805"/>
            <a:ext cx="4196762" cy="3147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Картина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365062">
            <a:off x="7617940" y="2183693"/>
            <a:ext cx="3942325" cy="2956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Картина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34985" y="4063628"/>
            <a:ext cx="5829300" cy="2828925"/>
          </a:xfrm>
          <a:prstGeom prst="rect">
            <a:avLst/>
          </a:prstGeom>
        </p:spPr>
      </p:pic>
      <p:pic>
        <p:nvPicPr>
          <p:cNvPr id="20" name="Картина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0689392" y="1415236"/>
            <a:ext cx="1645784" cy="1735018"/>
          </a:xfrm>
          <a:prstGeom prst="rect">
            <a:avLst/>
          </a:prstGeom>
        </p:spPr>
      </p:pic>
      <p:pic>
        <p:nvPicPr>
          <p:cNvPr id="21" name="Картина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1381755" y="3754540"/>
            <a:ext cx="864066" cy="910915"/>
          </a:xfrm>
          <a:prstGeom prst="rect">
            <a:avLst/>
          </a:prstGeom>
        </p:spPr>
      </p:pic>
      <p:pic>
        <p:nvPicPr>
          <p:cNvPr id="22" name="Картина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8904456" y="-3679"/>
            <a:ext cx="864066" cy="910915"/>
          </a:xfrm>
          <a:prstGeom prst="rect">
            <a:avLst/>
          </a:prstGeom>
        </p:spPr>
      </p:pic>
      <p:pic>
        <p:nvPicPr>
          <p:cNvPr id="23" name="Картина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0652611" y="5373842"/>
            <a:ext cx="864066" cy="91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02413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5000"/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524000" y="137453"/>
            <a:ext cx="8614756" cy="802178"/>
          </a:xfrm>
        </p:spPr>
        <p:txBody>
          <a:bodyPr/>
          <a:lstStyle/>
          <a:p>
            <a:pPr algn="ctr"/>
            <a:r>
              <a:rPr lang="bg-BG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значимост</a:t>
            </a:r>
          </a:p>
        </p:txBody>
      </p:sp>
      <p:pic>
        <p:nvPicPr>
          <p:cNvPr id="13" name="Картина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3155499" cy="4010727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949268">
            <a:off x="1717198" y="3045956"/>
            <a:ext cx="4333748" cy="3250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6752" y="2260399"/>
            <a:ext cx="2808914" cy="3745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Картина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8481" y="611000"/>
            <a:ext cx="3228363" cy="4196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Картина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24400" y="3429000"/>
            <a:ext cx="3889695" cy="2917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Картина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 flipH="1">
            <a:off x="7752549" y="34071"/>
            <a:ext cx="4460179" cy="3995555"/>
          </a:xfrm>
          <a:prstGeom prst="rect">
            <a:avLst/>
          </a:prstGeom>
        </p:spPr>
      </p:pic>
      <p:pic>
        <p:nvPicPr>
          <p:cNvPr id="3" name="Картина 2">
            <a:extLst>
              <a:ext uri="{FF2B5EF4-FFF2-40B4-BE49-F238E27FC236}">
                <a16:creationId xmlns:a16="http://schemas.microsoft.com/office/drawing/2014/main" xmlns="" id="{B4339E7E-DFB2-8ABF-1AFF-ABB40B6F8FE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06710" y="5136192"/>
            <a:ext cx="4090782" cy="198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70024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Здраве и фитнес 16:9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_16063429_TF02922391" id="{DBA534C6-5F46-4EE2-AF8F-10E0728C23E0}" vid="{AD0923EE-C1AB-402E-B97F-9DB9572997E2}"/>
    </a:ext>
  </a:extLst>
</a:theme>
</file>

<file path=ppt/theme/theme2.xml><?xml version="1.0" encoding="utf-8"?>
<a:theme xmlns:a="http://schemas.openxmlformats.org/drawingml/2006/main" name="Тема на Office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на Office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за здраве и фитнес (широк екран)</Template>
  <TotalTime>372</TotalTime>
  <Words>54</Words>
  <Application>Microsoft Office PowerPoint</Application>
  <PresentationFormat>По избор</PresentationFormat>
  <Paragraphs>15</Paragraphs>
  <Slides>8</Slides>
  <Notes>6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8</vt:i4>
      </vt:variant>
    </vt:vector>
  </HeadingPairs>
  <TitlesOfParts>
    <vt:vector size="9" baseType="lpstr">
      <vt:lpstr>Здраве и фитнес 16:9</vt:lpstr>
      <vt:lpstr>„Избави ме пак от всяка сложност, научи ме пак на простота…!“</vt:lpstr>
      <vt:lpstr>Художествен привкус и много талант</vt:lpstr>
      <vt:lpstr>Спортен дух</vt:lpstr>
      <vt:lpstr>Таланти, никога срещани до сега!</vt:lpstr>
      <vt:lpstr>   Невидими герои</vt:lpstr>
      <vt:lpstr> истински Музикални таланти </vt:lpstr>
      <vt:lpstr>Изкусни готвачи</vt:lpstr>
      <vt:lpstr>значимост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Оформление на заглавие с картини</dc:title>
  <dc:creator>user</dc:creator>
  <cp:lastModifiedBy>User</cp:lastModifiedBy>
  <cp:revision>29</cp:revision>
  <dcterms:created xsi:type="dcterms:W3CDTF">2022-05-06T09:15:59Z</dcterms:created>
  <dcterms:modified xsi:type="dcterms:W3CDTF">2022-12-04T00:30:27Z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